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0"/>
  </p:notesMasterIdLst>
  <p:sldIdLst>
    <p:sldId id="305" r:id="rId2"/>
    <p:sldId id="303" r:id="rId3"/>
    <p:sldId id="274" r:id="rId4"/>
    <p:sldId id="295" r:id="rId5"/>
    <p:sldId id="307" r:id="rId6"/>
    <p:sldId id="308" r:id="rId7"/>
    <p:sldId id="309" r:id="rId8"/>
    <p:sldId id="291" r:id="rId9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Furuya" initials="AF" lastIdx="1" clrIdx="0">
    <p:extLst>
      <p:ext uri="{19B8F6BF-5375-455C-9EA6-DF929625EA0E}">
        <p15:presenceInfo xmlns:p15="http://schemas.microsoft.com/office/powerpoint/2012/main" userId="S::Alison@blackwater-eng.com::2112c68b-3920-49ed-a9db-b53c1feef7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06D"/>
    <a:srgbClr val="EEF5FE"/>
    <a:srgbClr val="242852"/>
    <a:srgbClr val="DEECF9"/>
    <a:srgbClr val="3477B2"/>
    <a:srgbClr val="6B8891"/>
    <a:srgbClr val="C3CFD3"/>
    <a:srgbClr val="056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0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1DEFF8-EE67-4806-B72C-4DE32DA2E41B}" type="doc">
      <dgm:prSet loTypeId="urn:microsoft.com/office/officeart/2017/3/layout/DropPinTimeline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8602CB-B7A5-4F77-AE18-EE2D55769004}">
      <dgm:prSet/>
      <dgm:spPr/>
      <dgm:t>
        <a:bodyPr/>
        <a:lstStyle/>
        <a:p>
          <a:pPr>
            <a:defRPr b="1"/>
          </a:pPr>
          <a:r>
            <a:rPr lang="en-US" dirty="0"/>
            <a:t>2016</a:t>
          </a:r>
        </a:p>
      </dgm:t>
    </dgm:pt>
    <dgm:pt modelId="{F5FC01DF-F5C8-4389-9ECF-47BDD6027258}" type="parTrans" cxnId="{7E940CD3-FB51-4E79-9633-B544E11DF239}">
      <dgm:prSet/>
      <dgm:spPr/>
      <dgm:t>
        <a:bodyPr/>
        <a:lstStyle/>
        <a:p>
          <a:endParaRPr lang="en-US"/>
        </a:p>
      </dgm:t>
    </dgm:pt>
    <dgm:pt modelId="{E5155C79-B6D4-428B-BA65-17736407B694}" type="sibTrans" cxnId="{7E940CD3-FB51-4E79-9633-B544E11DF239}">
      <dgm:prSet/>
      <dgm:spPr/>
      <dgm:t>
        <a:bodyPr/>
        <a:lstStyle/>
        <a:p>
          <a:endParaRPr lang="en-US"/>
        </a:p>
      </dgm:t>
    </dgm:pt>
    <dgm:pt modelId="{4F6B0532-B14D-454C-A5D2-A1D3CAAB45DB}">
      <dgm:prSet/>
      <dgm:spPr/>
      <dgm:t>
        <a:bodyPr/>
        <a:lstStyle/>
        <a:p>
          <a:r>
            <a:rPr lang="en-US" dirty="0"/>
            <a:t>Application for </a:t>
          </a:r>
          <a:br>
            <a:rPr lang="en-US" dirty="0"/>
          </a:br>
          <a:r>
            <a:rPr lang="en-US" dirty="0"/>
            <a:t>Planning Funds</a:t>
          </a:r>
        </a:p>
      </dgm:t>
    </dgm:pt>
    <dgm:pt modelId="{03D01F7F-D18B-4D99-914C-BB0BECCCE65D}" type="parTrans" cxnId="{6B67F0EC-3018-4931-BD25-88D9469A75E0}">
      <dgm:prSet/>
      <dgm:spPr/>
      <dgm:t>
        <a:bodyPr/>
        <a:lstStyle/>
        <a:p>
          <a:endParaRPr lang="en-US"/>
        </a:p>
      </dgm:t>
    </dgm:pt>
    <dgm:pt modelId="{CC648823-B0C1-46AE-9CC0-7D094CE5B456}" type="sibTrans" cxnId="{6B67F0EC-3018-4931-BD25-88D9469A75E0}">
      <dgm:prSet/>
      <dgm:spPr/>
      <dgm:t>
        <a:bodyPr/>
        <a:lstStyle/>
        <a:p>
          <a:endParaRPr lang="en-US"/>
        </a:p>
      </dgm:t>
    </dgm:pt>
    <dgm:pt modelId="{A1E4608E-8CDA-40FD-A2C5-C7FF61557F98}">
      <dgm:prSet/>
      <dgm:spPr/>
      <dgm:t>
        <a:bodyPr/>
        <a:lstStyle/>
        <a:p>
          <a:pPr>
            <a:defRPr b="1"/>
          </a:pPr>
          <a:r>
            <a:rPr lang="en-US" dirty="0"/>
            <a:t>2018</a:t>
          </a:r>
        </a:p>
      </dgm:t>
    </dgm:pt>
    <dgm:pt modelId="{381494D3-AA1A-4072-A1AA-D7394173FD77}" type="parTrans" cxnId="{25D044A3-4A51-428A-B374-78D9BE58DE04}">
      <dgm:prSet/>
      <dgm:spPr/>
      <dgm:t>
        <a:bodyPr/>
        <a:lstStyle/>
        <a:p>
          <a:endParaRPr lang="en-US"/>
        </a:p>
      </dgm:t>
    </dgm:pt>
    <dgm:pt modelId="{7929BD60-E1E6-4C9C-B488-FDE9713EC008}" type="sibTrans" cxnId="{25D044A3-4A51-428A-B374-78D9BE58DE04}">
      <dgm:prSet/>
      <dgm:spPr/>
      <dgm:t>
        <a:bodyPr/>
        <a:lstStyle/>
        <a:p>
          <a:endParaRPr lang="en-US"/>
        </a:p>
      </dgm:t>
    </dgm:pt>
    <dgm:pt modelId="{3AEF6E0C-69DC-426B-AE66-BACC222686D1}">
      <dgm:prSet/>
      <dgm:spPr/>
      <dgm:t>
        <a:bodyPr/>
        <a:lstStyle/>
        <a:p>
          <a:r>
            <a:rPr lang="en-US" dirty="0"/>
            <a:t>Planning Phase</a:t>
          </a:r>
        </a:p>
      </dgm:t>
    </dgm:pt>
    <dgm:pt modelId="{F8CA7993-E147-4396-8095-D7D39D18CA1E}" type="parTrans" cxnId="{4CCC556B-7CE6-4B26-A4EC-D96597B760B6}">
      <dgm:prSet/>
      <dgm:spPr/>
      <dgm:t>
        <a:bodyPr/>
        <a:lstStyle/>
        <a:p>
          <a:endParaRPr lang="en-US"/>
        </a:p>
      </dgm:t>
    </dgm:pt>
    <dgm:pt modelId="{8013FB66-1BB9-446B-8490-0C896F3AAB63}" type="sibTrans" cxnId="{4CCC556B-7CE6-4B26-A4EC-D96597B760B6}">
      <dgm:prSet/>
      <dgm:spPr/>
      <dgm:t>
        <a:bodyPr/>
        <a:lstStyle/>
        <a:p>
          <a:endParaRPr lang="en-US"/>
        </a:p>
      </dgm:t>
    </dgm:pt>
    <dgm:pt modelId="{04C42E4E-2118-4BE1-82CD-EA53E794183B}">
      <dgm:prSet/>
      <dgm:spPr/>
      <dgm:t>
        <a:bodyPr/>
        <a:lstStyle/>
        <a:p>
          <a:pPr>
            <a:defRPr b="1"/>
          </a:pPr>
          <a:r>
            <a:rPr lang="en-US" dirty="0"/>
            <a:t>2020</a:t>
          </a:r>
        </a:p>
      </dgm:t>
    </dgm:pt>
    <dgm:pt modelId="{5576F110-6413-4619-BBBD-CACECA74A8EF}" type="parTrans" cxnId="{FD7A37B2-FB7D-49A0-AB4F-861AD3B4A504}">
      <dgm:prSet/>
      <dgm:spPr/>
      <dgm:t>
        <a:bodyPr/>
        <a:lstStyle/>
        <a:p>
          <a:endParaRPr lang="en-US"/>
        </a:p>
      </dgm:t>
    </dgm:pt>
    <dgm:pt modelId="{BA9AB148-7041-4B38-9FC9-E2AB601670A4}" type="sibTrans" cxnId="{FD7A37B2-FB7D-49A0-AB4F-861AD3B4A504}">
      <dgm:prSet/>
      <dgm:spPr/>
      <dgm:t>
        <a:bodyPr/>
        <a:lstStyle/>
        <a:p>
          <a:endParaRPr lang="en-US"/>
        </a:p>
      </dgm:t>
    </dgm:pt>
    <dgm:pt modelId="{3DE9F880-5CB0-46F2-BA66-7C179C16DDA5}">
      <dgm:prSet/>
      <dgm:spPr/>
      <dgm:t>
        <a:bodyPr/>
        <a:lstStyle/>
        <a:p>
          <a:r>
            <a:rPr lang="en-US" dirty="0"/>
            <a:t>Application for Construction Funds</a:t>
          </a:r>
        </a:p>
      </dgm:t>
    </dgm:pt>
    <dgm:pt modelId="{9987B12C-068E-4000-9B03-801F06A59616}" type="parTrans" cxnId="{CEC4B2B0-6643-4CC6-82B1-23A93A5B562B}">
      <dgm:prSet/>
      <dgm:spPr/>
      <dgm:t>
        <a:bodyPr/>
        <a:lstStyle/>
        <a:p>
          <a:endParaRPr lang="en-US"/>
        </a:p>
      </dgm:t>
    </dgm:pt>
    <dgm:pt modelId="{C1A49A40-BE41-4D1B-B228-B789B26B7FDE}" type="sibTrans" cxnId="{CEC4B2B0-6643-4CC6-82B1-23A93A5B562B}">
      <dgm:prSet/>
      <dgm:spPr/>
      <dgm:t>
        <a:bodyPr/>
        <a:lstStyle/>
        <a:p>
          <a:endParaRPr lang="en-US"/>
        </a:p>
      </dgm:t>
    </dgm:pt>
    <dgm:pt modelId="{8DFC7782-1B9D-4F5A-852C-16B002CE1E75}">
      <dgm:prSet/>
      <dgm:spPr/>
      <dgm:t>
        <a:bodyPr/>
        <a:lstStyle/>
        <a:p>
          <a:pPr>
            <a:defRPr b="1"/>
          </a:pPr>
          <a:r>
            <a:rPr lang="en-US" dirty="0"/>
            <a:t>2021</a:t>
          </a:r>
        </a:p>
      </dgm:t>
    </dgm:pt>
    <dgm:pt modelId="{1F33D8FE-F795-4D48-887D-7E39FA45D40A}" type="parTrans" cxnId="{2FD58AD9-DEE6-49E1-86B5-6E7D497A505E}">
      <dgm:prSet/>
      <dgm:spPr/>
      <dgm:t>
        <a:bodyPr/>
        <a:lstStyle/>
        <a:p>
          <a:endParaRPr lang="en-US"/>
        </a:p>
      </dgm:t>
    </dgm:pt>
    <dgm:pt modelId="{E86A12F5-A142-4C4A-8B23-DBBF89B19317}" type="sibTrans" cxnId="{2FD58AD9-DEE6-49E1-86B5-6E7D497A505E}">
      <dgm:prSet/>
      <dgm:spPr/>
      <dgm:t>
        <a:bodyPr/>
        <a:lstStyle/>
        <a:p>
          <a:endParaRPr lang="en-US"/>
        </a:p>
      </dgm:t>
    </dgm:pt>
    <dgm:pt modelId="{3C825747-3A5A-40FF-8280-D0937A6E4680}">
      <dgm:prSet/>
      <dgm:spPr/>
      <dgm:t>
        <a:bodyPr/>
        <a:lstStyle/>
        <a:p>
          <a:r>
            <a:rPr lang="en-US" dirty="0"/>
            <a:t>Project Design</a:t>
          </a:r>
        </a:p>
      </dgm:t>
    </dgm:pt>
    <dgm:pt modelId="{4FACAFD1-0AEA-46EE-A022-D4F6D5380C88}" type="parTrans" cxnId="{C999F483-7954-4C42-B3E0-25F3129E0C2E}">
      <dgm:prSet/>
      <dgm:spPr/>
      <dgm:t>
        <a:bodyPr/>
        <a:lstStyle/>
        <a:p>
          <a:endParaRPr lang="en-US"/>
        </a:p>
      </dgm:t>
    </dgm:pt>
    <dgm:pt modelId="{7D849886-08F7-486D-AE7D-AF258008D1C5}" type="sibTrans" cxnId="{C999F483-7954-4C42-B3E0-25F3129E0C2E}">
      <dgm:prSet/>
      <dgm:spPr/>
      <dgm:t>
        <a:bodyPr/>
        <a:lstStyle/>
        <a:p>
          <a:endParaRPr lang="en-US"/>
        </a:p>
      </dgm:t>
    </dgm:pt>
    <dgm:pt modelId="{D98C2001-BEEA-48F2-9AD2-DF2D000B3835}">
      <dgm:prSet/>
      <dgm:spPr/>
      <dgm:t>
        <a:bodyPr/>
        <a:lstStyle/>
        <a:p>
          <a:pPr>
            <a:defRPr b="1"/>
          </a:pPr>
          <a:r>
            <a:rPr lang="en-US" dirty="0"/>
            <a:t>Summer 2022</a:t>
          </a:r>
        </a:p>
      </dgm:t>
    </dgm:pt>
    <dgm:pt modelId="{3EDAF189-F23A-4A04-AB70-02A48B3A2193}" type="parTrans" cxnId="{74E8ECDD-9D74-4E10-B4AF-E8471B92876A}">
      <dgm:prSet/>
      <dgm:spPr/>
      <dgm:t>
        <a:bodyPr/>
        <a:lstStyle/>
        <a:p>
          <a:endParaRPr lang="en-US"/>
        </a:p>
      </dgm:t>
    </dgm:pt>
    <dgm:pt modelId="{FF573334-5A55-474B-99C0-A6C2871794B0}" type="sibTrans" cxnId="{74E8ECDD-9D74-4E10-B4AF-E8471B92876A}">
      <dgm:prSet/>
      <dgm:spPr/>
      <dgm:t>
        <a:bodyPr/>
        <a:lstStyle/>
        <a:p>
          <a:endParaRPr lang="en-US"/>
        </a:p>
      </dgm:t>
    </dgm:pt>
    <dgm:pt modelId="{6C09147B-1F3D-44FB-8F14-D84DED322602}">
      <dgm:prSet/>
      <dgm:spPr/>
      <dgm:t>
        <a:bodyPr/>
        <a:lstStyle/>
        <a:p>
          <a:r>
            <a:rPr lang="en-US" dirty="0"/>
            <a:t>Construction phase begins</a:t>
          </a:r>
        </a:p>
      </dgm:t>
    </dgm:pt>
    <dgm:pt modelId="{F43CAF34-5D19-465D-A338-C5EE6A4E7235}" type="parTrans" cxnId="{45368B50-889E-41F9-9C8C-1EF64309B566}">
      <dgm:prSet/>
      <dgm:spPr/>
      <dgm:t>
        <a:bodyPr/>
        <a:lstStyle/>
        <a:p>
          <a:endParaRPr lang="en-US"/>
        </a:p>
      </dgm:t>
    </dgm:pt>
    <dgm:pt modelId="{0B13EADB-9088-4E7D-82FE-F6B7ACE462D9}" type="sibTrans" cxnId="{45368B50-889E-41F9-9C8C-1EF64309B566}">
      <dgm:prSet/>
      <dgm:spPr/>
      <dgm:t>
        <a:bodyPr/>
        <a:lstStyle/>
        <a:p>
          <a:endParaRPr lang="en-US"/>
        </a:p>
      </dgm:t>
    </dgm:pt>
    <dgm:pt modelId="{8FC3B9A7-74EF-4611-A9E7-D80100561BEF}">
      <dgm:prSet/>
      <dgm:spPr/>
      <dgm:t>
        <a:bodyPr/>
        <a:lstStyle/>
        <a:p>
          <a:pPr>
            <a:defRPr b="1"/>
          </a:pPr>
          <a:r>
            <a:rPr lang="en-US" dirty="0"/>
            <a:t>December 2023</a:t>
          </a:r>
        </a:p>
      </dgm:t>
    </dgm:pt>
    <dgm:pt modelId="{0A722F98-E51F-419D-94CB-FDA51606E7A5}" type="parTrans" cxnId="{6568969E-AC16-4DF9-8C68-2AF437870686}">
      <dgm:prSet/>
      <dgm:spPr/>
      <dgm:t>
        <a:bodyPr/>
        <a:lstStyle/>
        <a:p>
          <a:endParaRPr lang="en-US"/>
        </a:p>
      </dgm:t>
    </dgm:pt>
    <dgm:pt modelId="{F4DF5DC0-3084-4955-ADD4-B19AD865929D}" type="sibTrans" cxnId="{6568969E-AC16-4DF9-8C68-2AF437870686}">
      <dgm:prSet/>
      <dgm:spPr/>
      <dgm:t>
        <a:bodyPr/>
        <a:lstStyle/>
        <a:p>
          <a:endParaRPr lang="en-US"/>
        </a:p>
      </dgm:t>
    </dgm:pt>
    <dgm:pt modelId="{D3083D9A-0043-4758-95BE-B2DBAC48422F}">
      <dgm:prSet/>
      <dgm:spPr/>
      <dgm:t>
        <a:bodyPr/>
        <a:lstStyle/>
        <a:p>
          <a:r>
            <a:rPr lang="en-US" dirty="0"/>
            <a:t>End of Construction</a:t>
          </a:r>
        </a:p>
      </dgm:t>
    </dgm:pt>
    <dgm:pt modelId="{70E6B383-3D82-4E48-BDE7-391CBA884037}" type="parTrans" cxnId="{02978550-C01B-48A8-B114-CA565F5524AB}">
      <dgm:prSet/>
      <dgm:spPr/>
      <dgm:t>
        <a:bodyPr/>
        <a:lstStyle/>
        <a:p>
          <a:endParaRPr lang="en-US"/>
        </a:p>
      </dgm:t>
    </dgm:pt>
    <dgm:pt modelId="{F258CA8A-F61C-4577-B2A2-DF92980E361D}" type="sibTrans" cxnId="{02978550-C01B-48A8-B114-CA565F5524AB}">
      <dgm:prSet/>
      <dgm:spPr/>
      <dgm:t>
        <a:bodyPr/>
        <a:lstStyle/>
        <a:p>
          <a:endParaRPr lang="en-US"/>
        </a:p>
      </dgm:t>
    </dgm:pt>
    <dgm:pt modelId="{60F03F7A-B407-468D-9DE1-245E695CA2C3}" type="pres">
      <dgm:prSet presAssocID="{4C1DEFF8-EE67-4806-B72C-4DE32DA2E41B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B7BD43D-F4FD-4FA8-9053-AEA2E1219937}" type="pres">
      <dgm:prSet presAssocID="{4C1DEFF8-EE67-4806-B72C-4DE32DA2E41B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EBB5840C-21F2-4847-BEA4-496D7CA24025}" type="pres">
      <dgm:prSet presAssocID="{4C1DEFF8-EE67-4806-B72C-4DE32DA2E41B}" presName="nodes" presStyleCnt="0">
        <dgm:presLayoutVars>
          <dgm:chMax/>
          <dgm:chPref/>
          <dgm:animLvl val="lvl"/>
        </dgm:presLayoutVars>
      </dgm:prSet>
      <dgm:spPr/>
    </dgm:pt>
    <dgm:pt modelId="{A32D2332-9CB6-4810-A34E-4A970192F373}" type="pres">
      <dgm:prSet presAssocID="{008602CB-B7A5-4F77-AE18-EE2D55769004}" presName="composite" presStyleCnt="0"/>
      <dgm:spPr/>
    </dgm:pt>
    <dgm:pt modelId="{D721EA84-B42A-47F6-8E79-BB938DF9D0D7}" type="pres">
      <dgm:prSet presAssocID="{008602CB-B7A5-4F77-AE18-EE2D55769004}" presName="ConnectorPoint" presStyleLbl="lnNode1" presStyleIdx="0" presStyleCnt="6"/>
      <dgm:spPr>
        <a:gradFill rotWithShape="0">
          <a:gsLst>
            <a:gs pos="0">
              <a:schemeClr val="accent2">
                <a:tint val="97000"/>
                <a:satMod val="100000"/>
                <a:lumMod val="102000"/>
              </a:schemeClr>
            </a:gs>
            <a:gs pos="50000">
              <a:schemeClr val="accent2">
                <a:shade val="100000"/>
                <a:satMod val="103000"/>
                <a:lumMod val="100000"/>
              </a:schemeClr>
            </a:gs>
            <a:gs pos="100000">
              <a:schemeClr val="accent2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BF0F4DA-996A-43C2-AB0F-FF8F526AA3D4}" type="pres">
      <dgm:prSet presAssocID="{008602CB-B7A5-4F77-AE18-EE2D55769004}" presName="DropPinPlaceHolder" presStyleCnt="0"/>
      <dgm:spPr/>
    </dgm:pt>
    <dgm:pt modelId="{887E29FF-DBB6-41AE-8894-BC315A6F774A}" type="pres">
      <dgm:prSet presAssocID="{008602CB-B7A5-4F77-AE18-EE2D55769004}" presName="DropPin" presStyleLbl="alignNode1" presStyleIdx="0" presStyleCnt="6"/>
      <dgm:spPr/>
    </dgm:pt>
    <dgm:pt modelId="{F9232F44-DCE3-473C-B1D6-DE3D2B841AC2}" type="pres">
      <dgm:prSet presAssocID="{008602CB-B7A5-4F77-AE18-EE2D55769004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223153FB-EF97-4A24-9E2E-5275C8140596}" type="pres">
      <dgm:prSet presAssocID="{008602CB-B7A5-4F77-AE18-EE2D55769004}" presName="L2TextContainer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DA741-9DE9-41C4-90F8-B3D3BA9235C3}" type="pres">
      <dgm:prSet presAssocID="{008602CB-B7A5-4F77-AE18-EE2D55769004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89E7E-9C82-4F09-B1BE-C0E814023B06}" type="pres">
      <dgm:prSet presAssocID="{008602CB-B7A5-4F77-AE18-EE2D55769004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838E432-B629-40F7-A31D-5C12C1AD31BF}" type="pres">
      <dgm:prSet presAssocID="{008602CB-B7A5-4F77-AE18-EE2D55769004}" presName="EmptyPlaceHolder" presStyleCnt="0"/>
      <dgm:spPr/>
    </dgm:pt>
    <dgm:pt modelId="{8CD835C0-D5E5-4CB7-8A94-82B51A30E6EF}" type="pres">
      <dgm:prSet presAssocID="{E5155C79-B6D4-428B-BA65-17736407B694}" presName="spaceBetweenRectangles" presStyleCnt="0"/>
      <dgm:spPr/>
    </dgm:pt>
    <dgm:pt modelId="{0E6B2700-21EA-4A7F-BDBA-484A24EFE5F7}" type="pres">
      <dgm:prSet presAssocID="{A1E4608E-8CDA-40FD-A2C5-C7FF61557F98}" presName="composite" presStyleCnt="0"/>
      <dgm:spPr/>
    </dgm:pt>
    <dgm:pt modelId="{5EE8EBEC-C9AE-47C6-9400-49C1D56811C3}" type="pres">
      <dgm:prSet presAssocID="{A1E4608E-8CDA-40FD-A2C5-C7FF61557F98}" presName="ConnectorPoint" presStyleLbl="lnNode1" presStyleIdx="1" presStyleCnt="6"/>
      <dgm:spPr>
        <a:gradFill rotWithShape="0">
          <a:gsLst>
            <a:gs pos="0">
              <a:schemeClr val="accent3">
                <a:tint val="97000"/>
                <a:satMod val="100000"/>
                <a:lumMod val="102000"/>
              </a:schemeClr>
            </a:gs>
            <a:gs pos="50000">
              <a:schemeClr val="accent3">
                <a:shade val="100000"/>
                <a:satMod val="103000"/>
                <a:lumMod val="100000"/>
              </a:schemeClr>
            </a:gs>
            <a:gs pos="100000">
              <a:schemeClr val="accent3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E7CF11B-BAD7-49E1-BD5B-A7F222A60722}" type="pres">
      <dgm:prSet presAssocID="{A1E4608E-8CDA-40FD-A2C5-C7FF61557F98}" presName="DropPinPlaceHolder" presStyleCnt="0"/>
      <dgm:spPr/>
    </dgm:pt>
    <dgm:pt modelId="{C8911AA4-7D35-4819-9BAF-617B250483D8}" type="pres">
      <dgm:prSet presAssocID="{A1E4608E-8CDA-40FD-A2C5-C7FF61557F98}" presName="DropPin" presStyleLbl="alignNode1" presStyleIdx="1" presStyleCnt="6"/>
      <dgm:spPr/>
    </dgm:pt>
    <dgm:pt modelId="{9B32FC45-B090-421F-8C30-50BB0CFF9220}" type="pres">
      <dgm:prSet presAssocID="{A1E4608E-8CDA-40FD-A2C5-C7FF61557F98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83D60486-E29A-45F6-88C1-07A353ED8BAC}" type="pres">
      <dgm:prSet presAssocID="{A1E4608E-8CDA-40FD-A2C5-C7FF61557F98}" presName="L2TextContainer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623E5-C4F1-4C9E-B32E-71BAFD2BB145}" type="pres">
      <dgm:prSet presAssocID="{A1E4608E-8CDA-40FD-A2C5-C7FF61557F98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5D03D-00D7-4437-AF90-D450087D8EED}" type="pres">
      <dgm:prSet presAssocID="{A1E4608E-8CDA-40FD-A2C5-C7FF61557F98}" presName="ConnectLine" presStyleLbl="sibTrans1D1" presStyleIdx="1" presStyleCnt="6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664C9518-9F2C-436D-9A65-8C8DB14AD463}" type="pres">
      <dgm:prSet presAssocID="{A1E4608E-8CDA-40FD-A2C5-C7FF61557F98}" presName="EmptyPlaceHolder" presStyleCnt="0"/>
      <dgm:spPr/>
    </dgm:pt>
    <dgm:pt modelId="{C111D3F2-719E-407C-995B-B87B41DD0EBA}" type="pres">
      <dgm:prSet presAssocID="{7929BD60-E1E6-4C9C-B488-FDE9713EC008}" presName="spaceBetweenRectangles" presStyleCnt="0"/>
      <dgm:spPr/>
    </dgm:pt>
    <dgm:pt modelId="{D1B4019A-A006-40CE-9B69-13DCAF443950}" type="pres">
      <dgm:prSet presAssocID="{04C42E4E-2118-4BE1-82CD-EA53E794183B}" presName="composite" presStyleCnt="0"/>
      <dgm:spPr/>
    </dgm:pt>
    <dgm:pt modelId="{5EC467E2-5733-41B5-B8A9-86855A425AA3}" type="pres">
      <dgm:prSet presAssocID="{04C42E4E-2118-4BE1-82CD-EA53E794183B}" presName="ConnectorPoint" presStyleLbl="lnNode1" presStyleIdx="2" presStyleCnt="6"/>
      <dgm:spPr>
        <a:gradFill rotWithShape="0">
          <a:gsLst>
            <a:gs pos="0">
              <a:schemeClr val="accent4">
                <a:tint val="97000"/>
                <a:satMod val="100000"/>
                <a:lumMod val="102000"/>
              </a:schemeClr>
            </a:gs>
            <a:gs pos="50000">
              <a:schemeClr val="accent4">
                <a:shade val="100000"/>
                <a:satMod val="103000"/>
                <a:lumMod val="100000"/>
              </a:schemeClr>
            </a:gs>
            <a:gs pos="100000">
              <a:schemeClr val="accent4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933CB12-467C-4313-B8F6-EC37B7EAAADB}" type="pres">
      <dgm:prSet presAssocID="{04C42E4E-2118-4BE1-82CD-EA53E794183B}" presName="DropPinPlaceHolder" presStyleCnt="0"/>
      <dgm:spPr/>
    </dgm:pt>
    <dgm:pt modelId="{AC1DECEB-E365-4F14-9623-698E5291D6EE}" type="pres">
      <dgm:prSet presAssocID="{04C42E4E-2118-4BE1-82CD-EA53E794183B}" presName="DropPin" presStyleLbl="alignNode1" presStyleIdx="2" presStyleCnt="6"/>
      <dgm:spPr/>
    </dgm:pt>
    <dgm:pt modelId="{1A02FEDE-3375-4015-86F1-6F6480DDC9AD}" type="pres">
      <dgm:prSet presAssocID="{04C42E4E-2118-4BE1-82CD-EA53E794183B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465E4274-7B02-4703-AEAE-1E0067A82882}" type="pres">
      <dgm:prSet presAssocID="{04C42E4E-2118-4BE1-82CD-EA53E794183B}" presName="L2TextContainer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ABF61-9792-45E4-B296-BEDA17F0B90B}" type="pres">
      <dgm:prSet presAssocID="{04C42E4E-2118-4BE1-82CD-EA53E794183B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C2AC7-91A5-4313-9B88-8987B5ECC811}" type="pres">
      <dgm:prSet presAssocID="{04C42E4E-2118-4BE1-82CD-EA53E794183B}" presName="ConnectLine" presStyleLbl="sibTrans1D1" presStyleIdx="2" presStyleCnt="6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6353CA1-F9C7-40C4-B310-BBBD8A91B0E5}" type="pres">
      <dgm:prSet presAssocID="{04C42E4E-2118-4BE1-82CD-EA53E794183B}" presName="EmptyPlaceHolder" presStyleCnt="0"/>
      <dgm:spPr/>
    </dgm:pt>
    <dgm:pt modelId="{9740C729-AD09-4902-A36A-07C355B0ADA5}" type="pres">
      <dgm:prSet presAssocID="{BA9AB148-7041-4B38-9FC9-E2AB601670A4}" presName="spaceBetweenRectangles" presStyleCnt="0"/>
      <dgm:spPr/>
    </dgm:pt>
    <dgm:pt modelId="{EF28BD3F-54E7-4083-812E-863D650BFAF8}" type="pres">
      <dgm:prSet presAssocID="{8DFC7782-1B9D-4F5A-852C-16B002CE1E75}" presName="composite" presStyleCnt="0"/>
      <dgm:spPr/>
    </dgm:pt>
    <dgm:pt modelId="{6D24F39C-D2C6-412E-88BD-1C2EE801C2E0}" type="pres">
      <dgm:prSet presAssocID="{8DFC7782-1B9D-4F5A-852C-16B002CE1E75}" presName="ConnectorPoint" presStyleLbl="lnNode1" presStyleIdx="3" presStyleCnt="6"/>
      <dgm:spPr>
        <a:gradFill rotWithShape="0">
          <a:gsLst>
            <a:gs pos="0">
              <a:schemeClr val="accent5">
                <a:tint val="97000"/>
                <a:satMod val="100000"/>
                <a:lumMod val="102000"/>
              </a:schemeClr>
            </a:gs>
            <a:gs pos="50000">
              <a:schemeClr val="accent5">
                <a:shade val="100000"/>
                <a:satMod val="103000"/>
                <a:lumMod val="100000"/>
              </a:schemeClr>
            </a:gs>
            <a:gs pos="100000">
              <a:schemeClr val="accent5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9F4E146-9218-4EBB-B597-2797370F249B}" type="pres">
      <dgm:prSet presAssocID="{8DFC7782-1B9D-4F5A-852C-16B002CE1E75}" presName="DropPinPlaceHolder" presStyleCnt="0"/>
      <dgm:spPr/>
    </dgm:pt>
    <dgm:pt modelId="{B8AAED4D-6024-420D-9F85-5BEE1B7694B9}" type="pres">
      <dgm:prSet presAssocID="{8DFC7782-1B9D-4F5A-852C-16B002CE1E75}" presName="DropPin" presStyleLbl="alignNode1" presStyleIdx="3" presStyleCnt="6"/>
      <dgm:spPr/>
    </dgm:pt>
    <dgm:pt modelId="{672CBB59-F9BB-4AA4-92CF-E6214CD47411}" type="pres">
      <dgm:prSet presAssocID="{8DFC7782-1B9D-4F5A-852C-16B002CE1E75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42B0FB1B-F8FB-449A-BB67-2B6F5EE44281}" type="pres">
      <dgm:prSet presAssocID="{8DFC7782-1B9D-4F5A-852C-16B002CE1E75}" presName="L2TextContainer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932ADD-30E1-4A71-AF88-357E03AAC6E3}" type="pres">
      <dgm:prSet presAssocID="{8DFC7782-1B9D-4F5A-852C-16B002CE1E75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704D8-C1A8-4B74-B915-5B19654F3D72}" type="pres">
      <dgm:prSet presAssocID="{8DFC7782-1B9D-4F5A-852C-16B002CE1E75}" presName="ConnectLine" presStyleLbl="sibTrans1D1" presStyleIdx="3" presStyleCnt="6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8372D24-D6BE-48CC-8B3E-8770AF0A7A65}" type="pres">
      <dgm:prSet presAssocID="{8DFC7782-1B9D-4F5A-852C-16B002CE1E75}" presName="EmptyPlaceHolder" presStyleCnt="0"/>
      <dgm:spPr/>
    </dgm:pt>
    <dgm:pt modelId="{5B9AD2EF-6957-4502-B0D0-40111284265A}" type="pres">
      <dgm:prSet presAssocID="{E86A12F5-A142-4C4A-8B23-DBBF89B19317}" presName="spaceBetweenRectangles" presStyleCnt="0"/>
      <dgm:spPr/>
    </dgm:pt>
    <dgm:pt modelId="{4C7BF298-9894-41A5-8530-777C0DDE8345}" type="pres">
      <dgm:prSet presAssocID="{D98C2001-BEEA-48F2-9AD2-DF2D000B3835}" presName="composite" presStyleCnt="0"/>
      <dgm:spPr/>
    </dgm:pt>
    <dgm:pt modelId="{B1A34807-9C94-4C65-B75C-FBA53932AF37}" type="pres">
      <dgm:prSet presAssocID="{D98C2001-BEEA-48F2-9AD2-DF2D000B3835}" presName="ConnectorPoint" presStyleLbl="lnNode1" presStyleIdx="4" presStyleCnt="6"/>
      <dgm:spPr>
        <a:gradFill rotWithShape="0">
          <a:gsLst>
            <a:gs pos="0">
              <a:schemeClr val="accent6">
                <a:tint val="97000"/>
                <a:satMod val="100000"/>
                <a:lumMod val="102000"/>
              </a:schemeClr>
            </a:gs>
            <a:gs pos="50000">
              <a:schemeClr val="accent6">
                <a:shade val="100000"/>
                <a:satMod val="103000"/>
                <a:lumMod val="100000"/>
              </a:schemeClr>
            </a:gs>
            <a:gs pos="100000">
              <a:schemeClr val="accent6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8C3D97C-B6D2-42ED-98A5-5D16873012E0}" type="pres">
      <dgm:prSet presAssocID="{D98C2001-BEEA-48F2-9AD2-DF2D000B3835}" presName="DropPinPlaceHolder" presStyleCnt="0"/>
      <dgm:spPr/>
    </dgm:pt>
    <dgm:pt modelId="{F83678B0-578D-4372-9E77-85EF9D00526B}" type="pres">
      <dgm:prSet presAssocID="{D98C2001-BEEA-48F2-9AD2-DF2D000B3835}" presName="DropPin" presStyleLbl="alignNode1" presStyleIdx="4" presStyleCnt="6"/>
      <dgm:spPr/>
    </dgm:pt>
    <dgm:pt modelId="{4E33EA87-F5F3-4AA2-8E40-1F1182EAEACA}" type="pres">
      <dgm:prSet presAssocID="{D98C2001-BEEA-48F2-9AD2-DF2D000B3835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139F027B-E3AE-468F-A145-F10837ED1149}" type="pres">
      <dgm:prSet presAssocID="{D98C2001-BEEA-48F2-9AD2-DF2D000B3835}" presName="L2TextContainer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64CB9-8B91-4807-B147-318CA681CF7A}" type="pres">
      <dgm:prSet presAssocID="{D98C2001-BEEA-48F2-9AD2-DF2D000B3835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5E476-99E7-4A44-A47E-39620F569DCB}" type="pres">
      <dgm:prSet presAssocID="{D98C2001-BEEA-48F2-9AD2-DF2D000B3835}" presName="ConnectLine" presStyleLbl="sibTrans1D1" presStyleIdx="4" presStyleCnt="6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F07DCB1-10FB-4254-9AC4-F901A78A4415}" type="pres">
      <dgm:prSet presAssocID="{D98C2001-BEEA-48F2-9AD2-DF2D000B3835}" presName="EmptyPlaceHolder" presStyleCnt="0"/>
      <dgm:spPr/>
    </dgm:pt>
    <dgm:pt modelId="{A8DC77FE-545F-4D46-9ED7-E3AE20942A71}" type="pres">
      <dgm:prSet presAssocID="{FF573334-5A55-474B-99C0-A6C2871794B0}" presName="spaceBetweenRectangles" presStyleCnt="0"/>
      <dgm:spPr/>
    </dgm:pt>
    <dgm:pt modelId="{1DA38A50-BA97-408A-A0A8-E2006DB561A0}" type="pres">
      <dgm:prSet presAssocID="{8FC3B9A7-74EF-4611-A9E7-D80100561BEF}" presName="composite" presStyleCnt="0"/>
      <dgm:spPr/>
    </dgm:pt>
    <dgm:pt modelId="{A1C4B6E0-7836-4BF4-B7AC-A74C9B28535E}" type="pres">
      <dgm:prSet presAssocID="{8FC3B9A7-74EF-4611-A9E7-D80100561BEF}" presName="ConnectorPoint" presStyleLbl="lnNode1" presStyleIdx="5" presStyleCnt="6"/>
      <dgm:spPr>
        <a:gradFill rotWithShape="0">
          <a:gsLst>
            <a:gs pos="0">
              <a:schemeClr val="accent2">
                <a:tint val="97000"/>
                <a:satMod val="100000"/>
                <a:lumMod val="102000"/>
              </a:schemeClr>
            </a:gs>
            <a:gs pos="50000">
              <a:schemeClr val="accent2">
                <a:shade val="100000"/>
                <a:satMod val="103000"/>
                <a:lumMod val="100000"/>
              </a:schemeClr>
            </a:gs>
            <a:gs pos="100000">
              <a:schemeClr val="accent2"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CBC902A-7735-4F3D-A9E9-28AF6C531AFC}" type="pres">
      <dgm:prSet presAssocID="{8FC3B9A7-74EF-4611-A9E7-D80100561BEF}" presName="DropPinPlaceHolder" presStyleCnt="0"/>
      <dgm:spPr/>
    </dgm:pt>
    <dgm:pt modelId="{2F68B0DB-8572-49A8-93F5-F13932D736BC}" type="pres">
      <dgm:prSet presAssocID="{8FC3B9A7-74EF-4611-A9E7-D80100561BEF}" presName="DropPin" presStyleLbl="alignNode1" presStyleIdx="5" presStyleCnt="6"/>
      <dgm:spPr/>
    </dgm:pt>
    <dgm:pt modelId="{7B4DE5AD-20D4-4DA8-8912-BE56C21D471D}" type="pres">
      <dgm:prSet presAssocID="{8FC3B9A7-74EF-4611-A9E7-D80100561BEF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</a:ln>
        <a:effectLst/>
      </dgm:spPr>
    </dgm:pt>
    <dgm:pt modelId="{BF32D235-4A22-4F17-B813-8BBFA87E0E37}" type="pres">
      <dgm:prSet presAssocID="{8FC3B9A7-74EF-4611-A9E7-D80100561BEF}" presName="L2TextContainer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68431-17D4-4B63-B2DF-58C39BD33D59}" type="pres">
      <dgm:prSet presAssocID="{8FC3B9A7-74EF-4611-A9E7-D80100561BEF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9295B-3D1A-4765-84F1-5FEA11722828}" type="pres">
      <dgm:prSet presAssocID="{8FC3B9A7-74EF-4611-A9E7-D80100561BEF}" presName="ConnectLine" presStyleLbl="sibTrans1D1" presStyleIdx="5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4DF05EB-DD8C-4603-B265-AF890027084D}" type="pres">
      <dgm:prSet presAssocID="{8FC3B9A7-74EF-4611-A9E7-D80100561BEF}" presName="EmptyPlaceHolder" presStyleCnt="0"/>
      <dgm:spPr/>
    </dgm:pt>
  </dgm:ptLst>
  <dgm:cxnLst>
    <dgm:cxn modelId="{C999F483-7954-4C42-B3E0-25F3129E0C2E}" srcId="{8DFC7782-1B9D-4F5A-852C-16B002CE1E75}" destId="{3C825747-3A5A-40FF-8280-D0937A6E4680}" srcOrd="0" destOrd="0" parTransId="{4FACAFD1-0AEA-46EE-A022-D4F6D5380C88}" sibTransId="{7D849886-08F7-486D-AE7D-AF258008D1C5}"/>
    <dgm:cxn modelId="{2FD58AD9-DEE6-49E1-86B5-6E7D497A505E}" srcId="{4C1DEFF8-EE67-4806-B72C-4DE32DA2E41B}" destId="{8DFC7782-1B9D-4F5A-852C-16B002CE1E75}" srcOrd="3" destOrd="0" parTransId="{1F33D8FE-F795-4D48-887D-7E39FA45D40A}" sibTransId="{E86A12F5-A142-4C4A-8B23-DBBF89B19317}"/>
    <dgm:cxn modelId="{D08F8FCE-CEC4-4AB2-832A-D3704561D7E9}" type="presOf" srcId="{008602CB-B7A5-4F77-AE18-EE2D55769004}" destId="{FDADA741-9DE9-41C4-90F8-B3D3BA9235C3}" srcOrd="0" destOrd="0" presId="urn:microsoft.com/office/officeart/2017/3/layout/DropPinTimeline"/>
    <dgm:cxn modelId="{D7B11597-0CBD-411C-84D3-73C5DA5C9338}" type="presOf" srcId="{3AEF6E0C-69DC-426B-AE66-BACC222686D1}" destId="{83D60486-E29A-45F6-88C1-07A353ED8BAC}" srcOrd="0" destOrd="0" presId="urn:microsoft.com/office/officeart/2017/3/layout/DropPinTimeline"/>
    <dgm:cxn modelId="{74E8ECDD-9D74-4E10-B4AF-E8471B92876A}" srcId="{4C1DEFF8-EE67-4806-B72C-4DE32DA2E41B}" destId="{D98C2001-BEEA-48F2-9AD2-DF2D000B3835}" srcOrd="4" destOrd="0" parTransId="{3EDAF189-F23A-4A04-AB70-02A48B3A2193}" sibTransId="{FF573334-5A55-474B-99C0-A6C2871794B0}"/>
    <dgm:cxn modelId="{02978550-C01B-48A8-B114-CA565F5524AB}" srcId="{8FC3B9A7-74EF-4611-A9E7-D80100561BEF}" destId="{D3083D9A-0043-4758-95BE-B2DBAC48422F}" srcOrd="0" destOrd="0" parTransId="{70E6B383-3D82-4E48-BDE7-391CBA884037}" sibTransId="{F258CA8A-F61C-4577-B2A2-DF92980E361D}"/>
    <dgm:cxn modelId="{329C3F83-CC24-41FA-A74E-FC5846A7BF21}" type="presOf" srcId="{3DE9F880-5CB0-46F2-BA66-7C179C16DDA5}" destId="{465E4274-7B02-4703-AEAE-1E0067A82882}" srcOrd="0" destOrd="0" presId="urn:microsoft.com/office/officeart/2017/3/layout/DropPinTimeline"/>
    <dgm:cxn modelId="{7E940CD3-FB51-4E79-9633-B544E11DF239}" srcId="{4C1DEFF8-EE67-4806-B72C-4DE32DA2E41B}" destId="{008602CB-B7A5-4F77-AE18-EE2D55769004}" srcOrd="0" destOrd="0" parTransId="{F5FC01DF-F5C8-4389-9ECF-47BDD6027258}" sibTransId="{E5155C79-B6D4-428B-BA65-17736407B694}"/>
    <dgm:cxn modelId="{9C6038B0-99A9-4B57-B2A4-81A7085FAF5C}" type="presOf" srcId="{4C1DEFF8-EE67-4806-B72C-4DE32DA2E41B}" destId="{60F03F7A-B407-468D-9DE1-245E695CA2C3}" srcOrd="0" destOrd="0" presId="urn:microsoft.com/office/officeart/2017/3/layout/DropPinTimeline"/>
    <dgm:cxn modelId="{6568969E-AC16-4DF9-8C68-2AF437870686}" srcId="{4C1DEFF8-EE67-4806-B72C-4DE32DA2E41B}" destId="{8FC3B9A7-74EF-4611-A9E7-D80100561BEF}" srcOrd="5" destOrd="0" parTransId="{0A722F98-E51F-419D-94CB-FDA51606E7A5}" sibTransId="{F4DF5DC0-3084-4955-ADD4-B19AD865929D}"/>
    <dgm:cxn modelId="{2BAA5B99-ACE6-44AD-BA5F-056D302ECCF9}" type="presOf" srcId="{D98C2001-BEEA-48F2-9AD2-DF2D000B3835}" destId="{59E64CB9-8B91-4807-B147-318CA681CF7A}" srcOrd="0" destOrd="0" presId="urn:microsoft.com/office/officeart/2017/3/layout/DropPinTimeline"/>
    <dgm:cxn modelId="{1582ECD7-18FC-403B-8B79-566DB84B737E}" type="presOf" srcId="{8DFC7782-1B9D-4F5A-852C-16B002CE1E75}" destId="{BE932ADD-30E1-4A71-AF88-357E03AAC6E3}" srcOrd="0" destOrd="0" presId="urn:microsoft.com/office/officeart/2017/3/layout/DropPinTimeline"/>
    <dgm:cxn modelId="{D9546E18-836E-4A1B-96C4-86A2D3AFF13B}" type="presOf" srcId="{3C825747-3A5A-40FF-8280-D0937A6E4680}" destId="{42B0FB1B-F8FB-449A-BB67-2B6F5EE44281}" srcOrd="0" destOrd="0" presId="urn:microsoft.com/office/officeart/2017/3/layout/DropPinTimeline"/>
    <dgm:cxn modelId="{6B67F0EC-3018-4931-BD25-88D9469A75E0}" srcId="{008602CB-B7A5-4F77-AE18-EE2D55769004}" destId="{4F6B0532-B14D-454C-A5D2-A1D3CAAB45DB}" srcOrd="0" destOrd="0" parTransId="{03D01F7F-D18B-4D99-914C-BB0BECCCE65D}" sibTransId="{CC648823-B0C1-46AE-9CC0-7D094CE5B456}"/>
    <dgm:cxn modelId="{56B75481-D27D-4B5E-A050-C93159F481A3}" type="presOf" srcId="{4F6B0532-B14D-454C-A5D2-A1D3CAAB45DB}" destId="{223153FB-EF97-4A24-9E2E-5275C8140596}" srcOrd="0" destOrd="0" presId="urn:microsoft.com/office/officeart/2017/3/layout/DropPinTimeline"/>
    <dgm:cxn modelId="{CEC4B2B0-6643-4CC6-82B1-23A93A5B562B}" srcId="{04C42E4E-2118-4BE1-82CD-EA53E794183B}" destId="{3DE9F880-5CB0-46F2-BA66-7C179C16DDA5}" srcOrd="0" destOrd="0" parTransId="{9987B12C-068E-4000-9B03-801F06A59616}" sibTransId="{C1A49A40-BE41-4D1B-B228-B789B26B7FDE}"/>
    <dgm:cxn modelId="{25D044A3-4A51-428A-B374-78D9BE58DE04}" srcId="{4C1DEFF8-EE67-4806-B72C-4DE32DA2E41B}" destId="{A1E4608E-8CDA-40FD-A2C5-C7FF61557F98}" srcOrd="1" destOrd="0" parTransId="{381494D3-AA1A-4072-A1AA-D7394173FD77}" sibTransId="{7929BD60-E1E6-4C9C-B488-FDE9713EC008}"/>
    <dgm:cxn modelId="{FD7A37B2-FB7D-49A0-AB4F-861AD3B4A504}" srcId="{4C1DEFF8-EE67-4806-B72C-4DE32DA2E41B}" destId="{04C42E4E-2118-4BE1-82CD-EA53E794183B}" srcOrd="2" destOrd="0" parTransId="{5576F110-6413-4619-BBBD-CACECA74A8EF}" sibTransId="{BA9AB148-7041-4B38-9FC9-E2AB601670A4}"/>
    <dgm:cxn modelId="{82A87DA3-1C67-46DD-9CAA-A94F2D54D1D0}" type="presOf" srcId="{6C09147B-1F3D-44FB-8F14-D84DED322602}" destId="{139F027B-E3AE-468F-A145-F10837ED1149}" srcOrd="0" destOrd="0" presId="urn:microsoft.com/office/officeart/2017/3/layout/DropPinTimeline"/>
    <dgm:cxn modelId="{0B76EC16-A305-44BE-B5A9-1B5AD709115E}" type="presOf" srcId="{A1E4608E-8CDA-40FD-A2C5-C7FF61557F98}" destId="{3AA623E5-C4F1-4C9E-B32E-71BAFD2BB145}" srcOrd="0" destOrd="0" presId="urn:microsoft.com/office/officeart/2017/3/layout/DropPinTimeline"/>
    <dgm:cxn modelId="{90A2D940-A649-49D5-B77F-ED5C5F3DB26E}" type="presOf" srcId="{D3083D9A-0043-4758-95BE-B2DBAC48422F}" destId="{BF32D235-4A22-4F17-B813-8BBFA87E0E37}" srcOrd="0" destOrd="0" presId="urn:microsoft.com/office/officeart/2017/3/layout/DropPinTimeline"/>
    <dgm:cxn modelId="{4CCC556B-7CE6-4B26-A4EC-D96597B760B6}" srcId="{A1E4608E-8CDA-40FD-A2C5-C7FF61557F98}" destId="{3AEF6E0C-69DC-426B-AE66-BACC222686D1}" srcOrd="0" destOrd="0" parTransId="{F8CA7993-E147-4396-8095-D7D39D18CA1E}" sibTransId="{8013FB66-1BB9-446B-8490-0C896F3AAB63}"/>
    <dgm:cxn modelId="{D2DB29D1-74C6-4CDC-A1B8-EA659EDABDB4}" type="presOf" srcId="{04C42E4E-2118-4BE1-82CD-EA53E794183B}" destId="{3E8ABF61-9792-45E4-B296-BEDA17F0B90B}" srcOrd="0" destOrd="0" presId="urn:microsoft.com/office/officeart/2017/3/layout/DropPinTimeline"/>
    <dgm:cxn modelId="{F6ADB540-514E-4F5B-AE38-982FCC9B5699}" type="presOf" srcId="{8FC3B9A7-74EF-4611-A9E7-D80100561BEF}" destId="{50368431-17D4-4B63-B2DF-58C39BD33D59}" srcOrd="0" destOrd="0" presId="urn:microsoft.com/office/officeart/2017/3/layout/DropPinTimeline"/>
    <dgm:cxn modelId="{45368B50-889E-41F9-9C8C-1EF64309B566}" srcId="{D98C2001-BEEA-48F2-9AD2-DF2D000B3835}" destId="{6C09147B-1F3D-44FB-8F14-D84DED322602}" srcOrd="0" destOrd="0" parTransId="{F43CAF34-5D19-465D-A338-C5EE6A4E7235}" sibTransId="{0B13EADB-9088-4E7D-82FE-F6B7ACE462D9}"/>
    <dgm:cxn modelId="{B05DFC24-03B5-491D-A685-7CFA875BD4D6}" type="presParOf" srcId="{60F03F7A-B407-468D-9DE1-245E695CA2C3}" destId="{CB7BD43D-F4FD-4FA8-9053-AEA2E1219937}" srcOrd="0" destOrd="0" presId="urn:microsoft.com/office/officeart/2017/3/layout/DropPinTimeline"/>
    <dgm:cxn modelId="{9E5EA1E8-4F54-4B17-8718-63090B606EB8}" type="presParOf" srcId="{60F03F7A-B407-468D-9DE1-245E695CA2C3}" destId="{EBB5840C-21F2-4847-BEA4-496D7CA24025}" srcOrd="1" destOrd="0" presId="urn:microsoft.com/office/officeart/2017/3/layout/DropPinTimeline"/>
    <dgm:cxn modelId="{0830F253-230E-46D2-87C0-3B2517F35E42}" type="presParOf" srcId="{EBB5840C-21F2-4847-BEA4-496D7CA24025}" destId="{A32D2332-9CB6-4810-A34E-4A970192F373}" srcOrd="0" destOrd="0" presId="urn:microsoft.com/office/officeart/2017/3/layout/DropPinTimeline"/>
    <dgm:cxn modelId="{6B9EB2DD-35DB-40AF-87AB-BC0AAEAE4C87}" type="presParOf" srcId="{A32D2332-9CB6-4810-A34E-4A970192F373}" destId="{D721EA84-B42A-47F6-8E79-BB938DF9D0D7}" srcOrd="0" destOrd="0" presId="urn:microsoft.com/office/officeart/2017/3/layout/DropPinTimeline"/>
    <dgm:cxn modelId="{C3DA2250-1119-41B7-A43B-8C979F6A2191}" type="presParOf" srcId="{A32D2332-9CB6-4810-A34E-4A970192F373}" destId="{1BF0F4DA-996A-43C2-AB0F-FF8F526AA3D4}" srcOrd="1" destOrd="0" presId="urn:microsoft.com/office/officeart/2017/3/layout/DropPinTimeline"/>
    <dgm:cxn modelId="{FDE0129E-C884-450A-9FD1-838D64C8C6C1}" type="presParOf" srcId="{1BF0F4DA-996A-43C2-AB0F-FF8F526AA3D4}" destId="{887E29FF-DBB6-41AE-8894-BC315A6F774A}" srcOrd="0" destOrd="0" presId="urn:microsoft.com/office/officeart/2017/3/layout/DropPinTimeline"/>
    <dgm:cxn modelId="{19C4EEDB-588A-4E96-9B0C-62E17FC86DC2}" type="presParOf" srcId="{1BF0F4DA-996A-43C2-AB0F-FF8F526AA3D4}" destId="{F9232F44-DCE3-473C-B1D6-DE3D2B841AC2}" srcOrd="1" destOrd="0" presId="urn:microsoft.com/office/officeart/2017/3/layout/DropPinTimeline"/>
    <dgm:cxn modelId="{2C12800D-CD0E-4D58-BB14-C9371AD06C40}" type="presParOf" srcId="{A32D2332-9CB6-4810-A34E-4A970192F373}" destId="{223153FB-EF97-4A24-9E2E-5275C8140596}" srcOrd="2" destOrd="0" presId="urn:microsoft.com/office/officeart/2017/3/layout/DropPinTimeline"/>
    <dgm:cxn modelId="{716F5A6A-6F00-4ED5-A08C-ACF0F8B7DC7F}" type="presParOf" srcId="{A32D2332-9CB6-4810-A34E-4A970192F373}" destId="{FDADA741-9DE9-41C4-90F8-B3D3BA9235C3}" srcOrd="3" destOrd="0" presId="urn:microsoft.com/office/officeart/2017/3/layout/DropPinTimeline"/>
    <dgm:cxn modelId="{C288E597-B3FB-4F95-978D-42D08DA432DA}" type="presParOf" srcId="{A32D2332-9CB6-4810-A34E-4A970192F373}" destId="{52489E7E-9C82-4F09-B1BE-C0E814023B06}" srcOrd="4" destOrd="0" presId="urn:microsoft.com/office/officeart/2017/3/layout/DropPinTimeline"/>
    <dgm:cxn modelId="{BD27C651-27E4-4ECB-9081-7340E341DCB7}" type="presParOf" srcId="{A32D2332-9CB6-4810-A34E-4A970192F373}" destId="{4838E432-B629-40F7-A31D-5C12C1AD31BF}" srcOrd="5" destOrd="0" presId="urn:microsoft.com/office/officeart/2017/3/layout/DropPinTimeline"/>
    <dgm:cxn modelId="{A2EC48CD-59C6-4E7C-AAD0-B7CF35836BED}" type="presParOf" srcId="{EBB5840C-21F2-4847-BEA4-496D7CA24025}" destId="{8CD835C0-D5E5-4CB7-8A94-82B51A30E6EF}" srcOrd="1" destOrd="0" presId="urn:microsoft.com/office/officeart/2017/3/layout/DropPinTimeline"/>
    <dgm:cxn modelId="{36BC817B-C715-4E39-A39F-7EE5610A344D}" type="presParOf" srcId="{EBB5840C-21F2-4847-BEA4-496D7CA24025}" destId="{0E6B2700-21EA-4A7F-BDBA-484A24EFE5F7}" srcOrd="2" destOrd="0" presId="urn:microsoft.com/office/officeart/2017/3/layout/DropPinTimeline"/>
    <dgm:cxn modelId="{711826E2-C8CB-4D6A-BA77-DCD22AB8B212}" type="presParOf" srcId="{0E6B2700-21EA-4A7F-BDBA-484A24EFE5F7}" destId="{5EE8EBEC-C9AE-47C6-9400-49C1D56811C3}" srcOrd="0" destOrd="0" presId="urn:microsoft.com/office/officeart/2017/3/layout/DropPinTimeline"/>
    <dgm:cxn modelId="{A957B916-EBA9-4010-B4B8-034F0506484F}" type="presParOf" srcId="{0E6B2700-21EA-4A7F-BDBA-484A24EFE5F7}" destId="{AE7CF11B-BAD7-49E1-BD5B-A7F222A60722}" srcOrd="1" destOrd="0" presId="urn:microsoft.com/office/officeart/2017/3/layout/DropPinTimeline"/>
    <dgm:cxn modelId="{3DD9B82F-3119-4369-8371-8A617EF7D1EC}" type="presParOf" srcId="{AE7CF11B-BAD7-49E1-BD5B-A7F222A60722}" destId="{C8911AA4-7D35-4819-9BAF-617B250483D8}" srcOrd="0" destOrd="0" presId="urn:microsoft.com/office/officeart/2017/3/layout/DropPinTimeline"/>
    <dgm:cxn modelId="{D457EC00-D231-4203-8C9F-2A24FBD5A91E}" type="presParOf" srcId="{AE7CF11B-BAD7-49E1-BD5B-A7F222A60722}" destId="{9B32FC45-B090-421F-8C30-50BB0CFF9220}" srcOrd="1" destOrd="0" presId="urn:microsoft.com/office/officeart/2017/3/layout/DropPinTimeline"/>
    <dgm:cxn modelId="{40043799-2E81-4C44-8CE8-7A0D0C24F56E}" type="presParOf" srcId="{0E6B2700-21EA-4A7F-BDBA-484A24EFE5F7}" destId="{83D60486-E29A-45F6-88C1-07A353ED8BAC}" srcOrd="2" destOrd="0" presId="urn:microsoft.com/office/officeart/2017/3/layout/DropPinTimeline"/>
    <dgm:cxn modelId="{6076C522-D060-4AA0-BC74-8B9F2D22FCE1}" type="presParOf" srcId="{0E6B2700-21EA-4A7F-BDBA-484A24EFE5F7}" destId="{3AA623E5-C4F1-4C9E-B32E-71BAFD2BB145}" srcOrd="3" destOrd="0" presId="urn:microsoft.com/office/officeart/2017/3/layout/DropPinTimeline"/>
    <dgm:cxn modelId="{54A4716A-F13A-48A1-AB26-9E602BBFF61F}" type="presParOf" srcId="{0E6B2700-21EA-4A7F-BDBA-484A24EFE5F7}" destId="{5CA5D03D-00D7-4437-AF90-D450087D8EED}" srcOrd="4" destOrd="0" presId="urn:microsoft.com/office/officeart/2017/3/layout/DropPinTimeline"/>
    <dgm:cxn modelId="{30DEE830-5E2A-4086-A869-81731F3F9D46}" type="presParOf" srcId="{0E6B2700-21EA-4A7F-BDBA-484A24EFE5F7}" destId="{664C9518-9F2C-436D-9A65-8C8DB14AD463}" srcOrd="5" destOrd="0" presId="urn:microsoft.com/office/officeart/2017/3/layout/DropPinTimeline"/>
    <dgm:cxn modelId="{3B2F3512-6332-40BD-84C2-032F064CDE56}" type="presParOf" srcId="{EBB5840C-21F2-4847-BEA4-496D7CA24025}" destId="{C111D3F2-719E-407C-995B-B87B41DD0EBA}" srcOrd="3" destOrd="0" presId="urn:microsoft.com/office/officeart/2017/3/layout/DropPinTimeline"/>
    <dgm:cxn modelId="{23193953-590F-4253-9ED5-BCE29691EE09}" type="presParOf" srcId="{EBB5840C-21F2-4847-BEA4-496D7CA24025}" destId="{D1B4019A-A006-40CE-9B69-13DCAF443950}" srcOrd="4" destOrd="0" presId="urn:microsoft.com/office/officeart/2017/3/layout/DropPinTimeline"/>
    <dgm:cxn modelId="{DDDC87E1-B09F-44B2-AA19-BE39856351FA}" type="presParOf" srcId="{D1B4019A-A006-40CE-9B69-13DCAF443950}" destId="{5EC467E2-5733-41B5-B8A9-86855A425AA3}" srcOrd="0" destOrd="0" presId="urn:microsoft.com/office/officeart/2017/3/layout/DropPinTimeline"/>
    <dgm:cxn modelId="{CAD799A0-9B53-4BDD-97D2-436927B96186}" type="presParOf" srcId="{D1B4019A-A006-40CE-9B69-13DCAF443950}" destId="{9933CB12-467C-4313-B8F6-EC37B7EAAADB}" srcOrd="1" destOrd="0" presId="urn:microsoft.com/office/officeart/2017/3/layout/DropPinTimeline"/>
    <dgm:cxn modelId="{03C2D3D6-B315-44EC-866B-A074604209B3}" type="presParOf" srcId="{9933CB12-467C-4313-B8F6-EC37B7EAAADB}" destId="{AC1DECEB-E365-4F14-9623-698E5291D6EE}" srcOrd="0" destOrd="0" presId="urn:microsoft.com/office/officeart/2017/3/layout/DropPinTimeline"/>
    <dgm:cxn modelId="{3C691A80-DAD9-4420-BFF6-58472296B3EF}" type="presParOf" srcId="{9933CB12-467C-4313-B8F6-EC37B7EAAADB}" destId="{1A02FEDE-3375-4015-86F1-6F6480DDC9AD}" srcOrd="1" destOrd="0" presId="urn:microsoft.com/office/officeart/2017/3/layout/DropPinTimeline"/>
    <dgm:cxn modelId="{E33EC1F7-DA99-4474-9C63-A80306FB9ECE}" type="presParOf" srcId="{D1B4019A-A006-40CE-9B69-13DCAF443950}" destId="{465E4274-7B02-4703-AEAE-1E0067A82882}" srcOrd="2" destOrd="0" presId="urn:microsoft.com/office/officeart/2017/3/layout/DropPinTimeline"/>
    <dgm:cxn modelId="{6A2094F1-A12B-45E3-85CE-6E356760740C}" type="presParOf" srcId="{D1B4019A-A006-40CE-9B69-13DCAF443950}" destId="{3E8ABF61-9792-45E4-B296-BEDA17F0B90B}" srcOrd="3" destOrd="0" presId="urn:microsoft.com/office/officeart/2017/3/layout/DropPinTimeline"/>
    <dgm:cxn modelId="{62AE7D13-5F37-45D4-A603-33106696292A}" type="presParOf" srcId="{D1B4019A-A006-40CE-9B69-13DCAF443950}" destId="{5A0C2AC7-91A5-4313-9B88-8987B5ECC811}" srcOrd="4" destOrd="0" presId="urn:microsoft.com/office/officeart/2017/3/layout/DropPinTimeline"/>
    <dgm:cxn modelId="{71D14463-4DD0-45D9-B9D2-CCC10E15F4DB}" type="presParOf" srcId="{D1B4019A-A006-40CE-9B69-13DCAF443950}" destId="{86353CA1-F9C7-40C4-B310-BBBD8A91B0E5}" srcOrd="5" destOrd="0" presId="urn:microsoft.com/office/officeart/2017/3/layout/DropPinTimeline"/>
    <dgm:cxn modelId="{1F1F290E-CD56-4D8D-B0FC-20D98D6CB043}" type="presParOf" srcId="{EBB5840C-21F2-4847-BEA4-496D7CA24025}" destId="{9740C729-AD09-4902-A36A-07C355B0ADA5}" srcOrd="5" destOrd="0" presId="urn:microsoft.com/office/officeart/2017/3/layout/DropPinTimeline"/>
    <dgm:cxn modelId="{ABC4B5D5-8E76-405F-B54F-AEFFAAA46B3D}" type="presParOf" srcId="{EBB5840C-21F2-4847-BEA4-496D7CA24025}" destId="{EF28BD3F-54E7-4083-812E-863D650BFAF8}" srcOrd="6" destOrd="0" presId="urn:microsoft.com/office/officeart/2017/3/layout/DropPinTimeline"/>
    <dgm:cxn modelId="{3883C017-B17D-479E-9A58-EB0B22EA46E0}" type="presParOf" srcId="{EF28BD3F-54E7-4083-812E-863D650BFAF8}" destId="{6D24F39C-D2C6-412E-88BD-1C2EE801C2E0}" srcOrd="0" destOrd="0" presId="urn:microsoft.com/office/officeart/2017/3/layout/DropPinTimeline"/>
    <dgm:cxn modelId="{F4F110CD-1416-48B3-8597-064286EE6843}" type="presParOf" srcId="{EF28BD3F-54E7-4083-812E-863D650BFAF8}" destId="{E9F4E146-9218-4EBB-B597-2797370F249B}" srcOrd="1" destOrd="0" presId="urn:microsoft.com/office/officeart/2017/3/layout/DropPinTimeline"/>
    <dgm:cxn modelId="{62E53B21-98BF-4BC7-AB70-81AF85EF7646}" type="presParOf" srcId="{E9F4E146-9218-4EBB-B597-2797370F249B}" destId="{B8AAED4D-6024-420D-9F85-5BEE1B7694B9}" srcOrd="0" destOrd="0" presId="urn:microsoft.com/office/officeart/2017/3/layout/DropPinTimeline"/>
    <dgm:cxn modelId="{C736D241-E6B7-4C22-97A6-97F9C29A79D2}" type="presParOf" srcId="{E9F4E146-9218-4EBB-B597-2797370F249B}" destId="{672CBB59-F9BB-4AA4-92CF-E6214CD47411}" srcOrd="1" destOrd="0" presId="urn:microsoft.com/office/officeart/2017/3/layout/DropPinTimeline"/>
    <dgm:cxn modelId="{CFDF3215-0DBB-47DC-BC9D-CAD37FEE9DF2}" type="presParOf" srcId="{EF28BD3F-54E7-4083-812E-863D650BFAF8}" destId="{42B0FB1B-F8FB-449A-BB67-2B6F5EE44281}" srcOrd="2" destOrd="0" presId="urn:microsoft.com/office/officeart/2017/3/layout/DropPinTimeline"/>
    <dgm:cxn modelId="{458BC69D-9C71-48E9-80B7-3E01FCAF0432}" type="presParOf" srcId="{EF28BD3F-54E7-4083-812E-863D650BFAF8}" destId="{BE932ADD-30E1-4A71-AF88-357E03AAC6E3}" srcOrd="3" destOrd="0" presId="urn:microsoft.com/office/officeart/2017/3/layout/DropPinTimeline"/>
    <dgm:cxn modelId="{97C7867A-472D-4FF2-AF77-CFC315521FD6}" type="presParOf" srcId="{EF28BD3F-54E7-4083-812E-863D650BFAF8}" destId="{F25704D8-C1A8-4B74-B915-5B19654F3D72}" srcOrd="4" destOrd="0" presId="urn:microsoft.com/office/officeart/2017/3/layout/DropPinTimeline"/>
    <dgm:cxn modelId="{766FDE8A-F18F-4FBE-A44F-80D43C2D6E7A}" type="presParOf" srcId="{EF28BD3F-54E7-4083-812E-863D650BFAF8}" destId="{88372D24-D6BE-48CC-8B3E-8770AF0A7A65}" srcOrd="5" destOrd="0" presId="urn:microsoft.com/office/officeart/2017/3/layout/DropPinTimeline"/>
    <dgm:cxn modelId="{3AC49842-FA04-4303-AD8D-18F3A0EC3F75}" type="presParOf" srcId="{EBB5840C-21F2-4847-BEA4-496D7CA24025}" destId="{5B9AD2EF-6957-4502-B0D0-40111284265A}" srcOrd="7" destOrd="0" presId="urn:microsoft.com/office/officeart/2017/3/layout/DropPinTimeline"/>
    <dgm:cxn modelId="{AD0EE63D-B045-47B0-A1C3-8AC2A1712285}" type="presParOf" srcId="{EBB5840C-21F2-4847-BEA4-496D7CA24025}" destId="{4C7BF298-9894-41A5-8530-777C0DDE8345}" srcOrd="8" destOrd="0" presId="urn:microsoft.com/office/officeart/2017/3/layout/DropPinTimeline"/>
    <dgm:cxn modelId="{D3D5AAE4-A5EC-45DE-BA8C-6DF96430C35E}" type="presParOf" srcId="{4C7BF298-9894-41A5-8530-777C0DDE8345}" destId="{B1A34807-9C94-4C65-B75C-FBA53932AF37}" srcOrd="0" destOrd="0" presId="urn:microsoft.com/office/officeart/2017/3/layout/DropPinTimeline"/>
    <dgm:cxn modelId="{99DC56FC-2B06-491F-9467-F89E89E46CC2}" type="presParOf" srcId="{4C7BF298-9894-41A5-8530-777C0DDE8345}" destId="{68C3D97C-B6D2-42ED-98A5-5D16873012E0}" srcOrd="1" destOrd="0" presId="urn:microsoft.com/office/officeart/2017/3/layout/DropPinTimeline"/>
    <dgm:cxn modelId="{5B0D5EC7-7653-4188-8E09-DB4499B62675}" type="presParOf" srcId="{68C3D97C-B6D2-42ED-98A5-5D16873012E0}" destId="{F83678B0-578D-4372-9E77-85EF9D00526B}" srcOrd="0" destOrd="0" presId="urn:microsoft.com/office/officeart/2017/3/layout/DropPinTimeline"/>
    <dgm:cxn modelId="{B4991BCF-5369-4B06-80CF-55AC0B5C2044}" type="presParOf" srcId="{68C3D97C-B6D2-42ED-98A5-5D16873012E0}" destId="{4E33EA87-F5F3-4AA2-8E40-1F1182EAEACA}" srcOrd="1" destOrd="0" presId="urn:microsoft.com/office/officeart/2017/3/layout/DropPinTimeline"/>
    <dgm:cxn modelId="{3A709265-221F-48E6-9B2D-7F4690D32C12}" type="presParOf" srcId="{4C7BF298-9894-41A5-8530-777C0DDE8345}" destId="{139F027B-E3AE-468F-A145-F10837ED1149}" srcOrd="2" destOrd="0" presId="urn:microsoft.com/office/officeart/2017/3/layout/DropPinTimeline"/>
    <dgm:cxn modelId="{2A31151A-C5C9-4DF3-A968-7F1FEC567CDE}" type="presParOf" srcId="{4C7BF298-9894-41A5-8530-777C0DDE8345}" destId="{59E64CB9-8B91-4807-B147-318CA681CF7A}" srcOrd="3" destOrd="0" presId="urn:microsoft.com/office/officeart/2017/3/layout/DropPinTimeline"/>
    <dgm:cxn modelId="{D89074DF-8665-4D3A-925F-49AFD2EA6189}" type="presParOf" srcId="{4C7BF298-9894-41A5-8530-777C0DDE8345}" destId="{34C5E476-99E7-4A44-A47E-39620F569DCB}" srcOrd="4" destOrd="0" presId="urn:microsoft.com/office/officeart/2017/3/layout/DropPinTimeline"/>
    <dgm:cxn modelId="{72091DBD-EB8D-4511-8454-27C812D2AB93}" type="presParOf" srcId="{4C7BF298-9894-41A5-8530-777C0DDE8345}" destId="{4F07DCB1-10FB-4254-9AC4-F901A78A4415}" srcOrd="5" destOrd="0" presId="urn:microsoft.com/office/officeart/2017/3/layout/DropPinTimeline"/>
    <dgm:cxn modelId="{521194D2-64D8-4B29-94B8-0C4DC289E392}" type="presParOf" srcId="{EBB5840C-21F2-4847-BEA4-496D7CA24025}" destId="{A8DC77FE-545F-4D46-9ED7-E3AE20942A71}" srcOrd="9" destOrd="0" presId="urn:microsoft.com/office/officeart/2017/3/layout/DropPinTimeline"/>
    <dgm:cxn modelId="{A37FD934-F74A-408E-B3BA-43E4A55351D8}" type="presParOf" srcId="{EBB5840C-21F2-4847-BEA4-496D7CA24025}" destId="{1DA38A50-BA97-408A-A0A8-E2006DB561A0}" srcOrd="10" destOrd="0" presId="urn:microsoft.com/office/officeart/2017/3/layout/DropPinTimeline"/>
    <dgm:cxn modelId="{D3AEA0CB-60A5-46CB-A306-6582E65063EE}" type="presParOf" srcId="{1DA38A50-BA97-408A-A0A8-E2006DB561A0}" destId="{A1C4B6E0-7836-4BF4-B7AC-A74C9B28535E}" srcOrd="0" destOrd="0" presId="urn:microsoft.com/office/officeart/2017/3/layout/DropPinTimeline"/>
    <dgm:cxn modelId="{4881DA1E-EF60-4F46-BBAF-8801CF21B90A}" type="presParOf" srcId="{1DA38A50-BA97-408A-A0A8-E2006DB561A0}" destId="{DCBC902A-7735-4F3D-A9E9-28AF6C531AFC}" srcOrd="1" destOrd="0" presId="urn:microsoft.com/office/officeart/2017/3/layout/DropPinTimeline"/>
    <dgm:cxn modelId="{2E69F50D-4163-40FA-9419-C7D1DEA0CEEB}" type="presParOf" srcId="{DCBC902A-7735-4F3D-A9E9-28AF6C531AFC}" destId="{2F68B0DB-8572-49A8-93F5-F13932D736BC}" srcOrd="0" destOrd="0" presId="urn:microsoft.com/office/officeart/2017/3/layout/DropPinTimeline"/>
    <dgm:cxn modelId="{7B4C5C14-8307-4C15-B419-4954748A7BF3}" type="presParOf" srcId="{DCBC902A-7735-4F3D-A9E9-28AF6C531AFC}" destId="{7B4DE5AD-20D4-4DA8-8912-BE56C21D471D}" srcOrd="1" destOrd="0" presId="urn:microsoft.com/office/officeart/2017/3/layout/DropPinTimeline"/>
    <dgm:cxn modelId="{DAD5E039-460D-4C10-91F4-07572FDD4BF7}" type="presParOf" srcId="{1DA38A50-BA97-408A-A0A8-E2006DB561A0}" destId="{BF32D235-4A22-4F17-B813-8BBFA87E0E37}" srcOrd="2" destOrd="0" presId="urn:microsoft.com/office/officeart/2017/3/layout/DropPinTimeline"/>
    <dgm:cxn modelId="{76ACB2C1-74C4-493D-9635-8476A6EF3DE6}" type="presParOf" srcId="{1DA38A50-BA97-408A-A0A8-E2006DB561A0}" destId="{50368431-17D4-4B63-B2DF-58C39BD33D59}" srcOrd="3" destOrd="0" presId="urn:microsoft.com/office/officeart/2017/3/layout/DropPinTimeline"/>
    <dgm:cxn modelId="{78A2DB3B-6658-4E4A-A336-44FAAFA05091}" type="presParOf" srcId="{1DA38A50-BA97-408A-A0A8-E2006DB561A0}" destId="{8E69295B-3D1A-4765-84F1-5FEA11722828}" srcOrd="4" destOrd="0" presId="urn:microsoft.com/office/officeart/2017/3/layout/DropPinTimeline"/>
    <dgm:cxn modelId="{DE50756C-5BE2-4D9A-92F3-56BAAD24C3C0}" type="presParOf" srcId="{1DA38A50-BA97-408A-A0A8-E2006DB561A0}" destId="{04DF05EB-DD8C-4603-B265-AF890027084D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862F76-13DE-4C99-B0F7-094280E6987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4A1FE1B-CDED-4DFF-843E-FE81473D0293}">
      <dgm:prSet/>
      <dgm:spPr/>
      <dgm:t>
        <a:bodyPr/>
        <a:lstStyle/>
        <a:p>
          <a:r>
            <a:rPr lang="en-US" dirty="0"/>
            <a:t>SEWER MAINS</a:t>
          </a:r>
        </a:p>
      </dgm:t>
    </dgm:pt>
    <dgm:pt modelId="{9D7AD3F5-AFCE-4A4E-A8EB-79A530215067}" type="parTrans" cxnId="{559B6FB2-0D19-4866-BD36-547EE2C36DED}">
      <dgm:prSet/>
      <dgm:spPr/>
      <dgm:t>
        <a:bodyPr/>
        <a:lstStyle/>
        <a:p>
          <a:endParaRPr lang="en-US"/>
        </a:p>
      </dgm:t>
    </dgm:pt>
    <dgm:pt modelId="{ECC01BD6-2F8D-4A0B-BC5D-963DCD712443}" type="sibTrans" cxnId="{559B6FB2-0D19-4866-BD36-547EE2C36DED}">
      <dgm:prSet/>
      <dgm:spPr/>
      <dgm:t>
        <a:bodyPr/>
        <a:lstStyle/>
        <a:p>
          <a:endParaRPr lang="en-US"/>
        </a:p>
      </dgm:t>
    </dgm:pt>
    <dgm:pt modelId="{F6A06594-9E4F-401A-A538-34E79E18E297}">
      <dgm:prSet/>
      <dgm:spPr/>
      <dgm:t>
        <a:bodyPr/>
        <a:lstStyle/>
        <a:p>
          <a:r>
            <a:rPr lang="en-US" dirty="0"/>
            <a:t>Replacement of deteriorating and undersized sewer mains</a:t>
          </a:r>
        </a:p>
      </dgm:t>
    </dgm:pt>
    <dgm:pt modelId="{C738010F-D698-4F8F-ADC7-2C50676AA322}" type="parTrans" cxnId="{C8B6BEAC-CB78-4A04-B0B2-F20FE8D05969}">
      <dgm:prSet/>
      <dgm:spPr/>
      <dgm:t>
        <a:bodyPr/>
        <a:lstStyle/>
        <a:p>
          <a:endParaRPr lang="en-US"/>
        </a:p>
      </dgm:t>
    </dgm:pt>
    <dgm:pt modelId="{0D369473-B685-4087-B60E-3BAC38E5EF2A}" type="sibTrans" cxnId="{C8B6BEAC-CB78-4A04-B0B2-F20FE8D05969}">
      <dgm:prSet/>
      <dgm:spPr/>
      <dgm:t>
        <a:bodyPr/>
        <a:lstStyle/>
        <a:p>
          <a:endParaRPr lang="en-US"/>
        </a:p>
      </dgm:t>
    </dgm:pt>
    <dgm:pt modelId="{A3ECC00B-18F9-4067-B330-6AE44945ED40}">
      <dgm:prSet/>
      <dgm:spPr/>
      <dgm:t>
        <a:bodyPr/>
        <a:lstStyle/>
        <a:p>
          <a:r>
            <a:rPr lang="en-US" dirty="0"/>
            <a:t>New pipe will be 6 and 8-inch PVC</a:t>
          </a:r>
        </a:p>
      </dgm:t>
    </dgm:pt>
    <dgm:pt modelId="{F044128A-0B12-429A-B02B-52507C66C52A}" type="parTrans" cxnId="{3EF6B82D-8EDB-4142-B2AE-84547292ADC8}">
      <dgm:prSet/>
      <dgm:spPr/>
      <dgm:t>
        <a:bodyPr/>
        <a:lstStyle/>
        <a:p>
          <a:endParaRPr lang="en-US"/>
        </a:p>
      </dgm:t>
    </dgm:pt>
    <dgm:pt modelId="{56A88A25-03CB-43D7-9E7C-5A789BE75CD2}" type="sibTrans" cxnId="{3EF6B82D-8EDB-4142-B2AE-84547292ADC8}">
      <dgm:prSet/>
      <dgm:spPr/>
      <dgm:t>
        <a:bodyPr/>
        <a:lstStyle/>
        <a:p>
          <a:endParaRPr lang="en-US"/>
        </a:p>
      </dgm:t>
    </dgm:pt>
    <dgm:pt modelId="{AA381535-FA82-417C-9498-C8D0362CEF90}">
      <dgm:prSet/>
      <dgm:spPr/>
      <dgm:t>
        <a:bodyPr/>
        <a:lstStyle/>
        <a:p>
          <a:r>
            <a:rPr lang="en-US" dirty="0"/>
            <a:t>MANHOLES AND CLEANOUTS</a:t>
          </a:r>
        </a:p>
      </dgm:t>
    </dgm:pt>
    <dgm:pt modelId="{83742CA1-52B0-4855-9907-08579C3F6DE0}" type="parTrans" cxnId="{5FC14074-65B0-44F6-92B6-52E22862BC5C}">
      <dgm:prSet/>
      <dgm:spPr/>
      <dgm:t>
        <a:bodyPr/>
        <a:lstStyle/>
        <a:p>
          <a:endParaRPr lang="en-US"/>
        </a:p>
      </dgm:t>
    </dgm:pt>
    <dgm:pt modelId="{68111FCB-5FD4-452C-B8BB-91438B9BBBE8}" type="sibTrans" cxnId="{5FC14074-65B0-44F6-92B6-52E22862BC5C}">
      <dgm:prSet/>
      <dgm:spPr/>
      <dgm:t>
        <a:bodyPr/>
        <a:lstStyle/>
        <a:p>
          <a:endParaRPr lang="en-US"/>
        </a:p>
      </dgm:t>
    </dgm:pt>
    <dgm:pt modelId="{EBA9AC69-66EB-4E8A-8F93-ECFC0472076A}">
      <dgm:prSet/>
      <dgm:spPr/>
      <dgm:t>
        <a:bodyPr/>
        <a:lstStyle/>
        <a:p>
          <a:r>
            <a:rPr lang="en-US" dirty="0"/>
            <a:t>Replacement, rehabilitation, and abandonment of corroded manholes and cleanouts</a:t>
          </a:r>
        </a:p>
      </dgm:t>
    </dgm:pt>
    <dgm:pt modelId="{7AD12381-C089-4584-8A59-67D5A37A15FD}" type="parTrans" cxnId="{9109290C-8EC2-47FB-9A2A-F0DAEB201990}">
      <dgm:prSet/>
      <dgm:spPr/>
      <dgm:t>
        <a:bodyPr/>
        <a:lstStyle/>
        <a:p>
          <a:endParaRPr lang="en-US"/>
        </a:p>
      </dgm:t>
    </dgm:pt>
    <dgm:pt modelId="{B379DEE3-C5DB-411A-88E0-8D4D33F539D1}" type="sibTrans" cxnId="{9109290C-8EC2-47FB-9A2A-F0DAEB201990}">
      <dgm:prSet/>
      <dgm:spPr/>
      <dgm:t>
        <a:bodyPr/>
        <a:lstStyle/>
        <a:p>
          <a:endParaRPr lang="en-US"/>
        </a:p>
      </dgm:t>
    </dgm:pt>
    <dgm:pt modelId="{11FE1930-32DA-42C3-83FA-93A1A4E9168A}">
      <dgm:prSet/>
      <dgm:spPr/>
      <dgm:t>
        <a:bodyPr/>
        <a:lstStyle/>
        <a:p>
          <a:r>
            <a:rPr lang="en-US" dirty="0"/>
            <a:t>LATERAL CONNECTIONS</a:t>
          </a:r>
        </a:p>
      </dgm:t>
    </dgm:pt>
    <dgm:pt modelId="{66F20DC7-2271-46A3-99C3-AD32CA0AEB10}" type="parTrans" cxnId="{4729CFC7-0BDE-4476-8E24-A10F9B6F4180}">
      <dgm:prSet/>
      <dgm:spPr/>
      <dgm:t>
        <a:bodyPr/>
        <a:lstStyle/>
        <a:p>
          <a:endParaRPr lang="en-US"/>
        </a:p>
      </dgm:t>
    </dgm:pt>
    <dgm:pt modelId="{8838201A-F5F4-4381-BD72-E5A9F0D764CA}" type="sibTrans" cxnId="{4729CFC7-0BDE-4476-8E24-A10F9B6F4180}">
      <dgm:prSet/>
      <dgm:spPr/>
      <dgm:t>
        <a:bodyPr/>
        <a:lstStyle/>
        <a:p>
          <a:endParaRPr lang="en-US"/>
        </a:p>
      </dgm:t>
    </dgm:pt>
    <dgm:pt modelId="{D5287FE9-1128-46DE-989A-D1E70729A129}">
      <dgm:prSet/>
      <dgm:spPr/>
      <dgm:t>
        <a:bodyPr/>
        <a:lstStyle/>
        <a:p>
          <a:r>
            <a:rPr lang="en-US" dirty="0"/>
            <a:t>Reconnection and replacement of laterals</a:t>
          </a:r>
        </a:p>
      </dgm:t>
    </dgm:pt>
    <dgm:pt modelId="{F4019BAA-0FEA-450F-81C4-58DC24B76D8A}" type="parTrans" cxnId="{C6730FD5-1075-4314-9867-51F0D16862CA}">
      <dgm:prSet/>
      <dgm:spPr/>
      <dgm:t>
        <a:bodyPr/>
        <a:lstStyle/>
        <a:p>
          <a:endParaRPr lang="en-US"/>
        </a:p>
      </dgm:t>
    </dgm:pt>
    <dgm:pt modelId="{DEB48E49-FDB9-48B4-B094-A09BCF6F3C79}" type="sibTrans" cxnId="{C6730FD5-1075-4314-9867-51F0D16862CA}">
      <dgm:prSet/>
      <dgm:spPr/>
      <dgm:t>
        <a:bodyPr/>
        <a:lstStyle/>
        <a:p>
          <a:endParaRPr lang="en-US"/>
        </a:p>
      </dgm:t>
    </dgm:pt>
    <dgm:pt modelId="{D40E3F2D-B034-4F3B-AC16-FD225BB17D0A}">
      <dgm:prSet/>
      <dgm:spPr/>
      <dgm:t>
        <a:bodyPr/>
        <a:lstStyle/>
        <a:p>
          <a:r>
            <a:rPr lang="en-US" dirty="0"/>
            <a:t>Relocation of some sewer mains out of easements and into ROW</a:t>
          </a:r>
        </a:p>
      </dgm:t>
    </dgm:pt>
    <dgm:pt modelId="{2F7EBE3D-A8CB-4752-B2A5-8F61535726C5}" type="parTrans" cxnId="{10C78369-16D0-4D52-835F-5C8010DBEAD7}">
      <dgm:prSet/>
      <dgm:spPr/>
      <dgm:t>
        <a:bodyPr/>
        <a:lstStyle/>
        <a:p>
          <a:endParaRPr lang="en-US"/>
        </a:p>
      </dgm:t>
    </dgm:pt>
    <dgm:pt modelId="{A9A99219-D0D4-4E9C-819D-6FABB4357E5A}" type="sibTrans" cxnId="{10C78369-16D0-4D52-835F-5C8010DBEAD7}">
      <dgm:prSet/>
      <dgm:spPr/>
      <dgm:t>
        <a:bodyPr/>
        <a:lstStyle/>
        <a:p>
          <a:endParaRPr lang="en-US"/>
        </a:p>
      </dgm:t>
    </dgm:pt>
    <dgm:pt modelId="{640F48EB-8BF8-42DA-8BA1-07A35F7BE15D}">
      <dgm:prSet/>
      <dgm:spPr/>
      <dgm:t>
        <a:bodyPr/>
        <a:lstStyle/>
        <a:p>
          <a:r>
            <a:rPr lang="en-US" dirty="0"/>
            <a:t>Addition of new manholes and cleanouts</a:t>
          </a:r>
        </a:p>
      </dgm:t>
    </dgm:pt>
    <dgm:pt modelId="{D1C5EAB7-A897-4903-85C7-DBF42DD591CB}" type="parTrans" cxnId="{D22AF289-C9DC-46B1-B881-4200E3AD0D6A}">
      <dgm:prSet/>
      <dgm:spPr/>
      <dgm:t>
        <a:bodyPr/>
        <a:lstStyle/>
        <a:p>
          <a:endParaRPr lang="en-US"/>
        </a:p>
      </dgm:t>
    </dgm:pt>
    <dgm:pt modelId="{19B12941-4798-401D-AB4B-6CA1C6047D9D}" type="sibTrans" cxnId="{D22AF289-C9DC-46B1-B881-4200E3AD0D6A}">
      <dgm:prSet/>
      <dgm:spPr/>
      <dgm:t>
        <a:bodyPr/>
        <a:lstStyle/>
        <a:p>
          <a:endParaRPr lang="en-US"/>
        </a:p>
      </dgm:t>
    </dgm:pt>
    <dgm:pt modelId="{947DDABF-0A34-48BE-82FE-F04CC36DBE9F}">
      <dgm:prSet/>
      <dgm:spPr/>
      <dgm:t>
        <a:bodyPr/>
        <a:lstStyle/>
        <a:p>
          <a:r>
            <a:rPr lang="en-US" dirty="0"/>
            <a:t>ROADWAYS</a:t>
          </a:r>
        </a:p>
      </dgm:t>
    </dgm:pt>
    <dgm:pt modelId="{5D5E14EA-00EB-4FAC-A1CD-3AB1C9F12CEB}" type="parTrans" cxnId="{9E566A02-DD8C-431B-898C-5DF6244E5A27}">
      <dgm:prSet/>
      <dgm:spPr/>
      <dgm:t>
        <a:bodyPr/>
        <a:lstStyle/>
        <a:p>
          <a:endParaRPr lang="en-US"/>
        </a:p>
      </dgm:t>
    </dgm:pt>
    <dgm:pt modelId="{E608A26A-E3C9-43F4-9A5B-18DCC2030B14}" type="sibTrans" cxnId="{9E566A02-DD8C-431B-898C-5DF6244E5A27}">
      <dgm:prSet/>
      <dgm:spPr/>
      <dgm:t>
        <a:bodyPr/>
        <a:lstStyle/>
        <a:p>
          <a:endParaRPr lang="en-US"/>
        </a:p>
      </dgm:t>
    </dgm:pt>
    <dgm:pt modelId="{FA8C2F64-3DBA-406A-91E2-AEFC1443CE00}">
      <dgm:prSet/>
      <dgm:spPr/>
      <dgm:t>
        <a:bodyPr/>
        <a:lstStyle/>
        <a:p>
          <a:r>
            <a:rPr lang="en-US" dirty="0"/>
            <a:t>Repaving of impacted roadways</a:t>
          </a:r>
        </a:p>
      </dgm:t>
    </dgm:pt>
    <dgm:pt modelId="{C3F9ABFD-B990-4990-AFCA-E873134560BB}" type="parTrans" cxnId="{0E1619A6-49FE-404E-94D5-49395C347E3C}">
      <dgm:prSet/>
      <dgm:spPr/>
      <dgm:t>
        <a:bodyPr/>
        <a:lstStyle/>
        <a:p>
          <a:endParaRPr lang="en-US"/>
        </a:p>
      </dgm:t>
    </dgm:pt>
    <dgm:pt modelId="{EE0C7E91-DDE0-4728-AF96-5817C883AE4D}" type="sibTrans" cxnId="{0E1619A6-49FE-404E-94D5-49395C347E3C}">
      <dgm:prSet/>
      <dgm:spPr/>
      <dgm:t>
        <a:bodyPr/>
        <a:lstStyle/>
        <a:p>
          <a:endParaRPr lang="en-US"/>
        </a:p>
      </dgm:t>
    </dgm:pt>
    <dgm:pt modelId="{408D7435-4BD2-4DE0-990E-34DBB9868A02}">
      <dgm:prSet/>
      <dgm:spPr/>
      <dgm:t>
        <a:bodyPr/>
        <a:lstStyle/>
        <a:p>
          <a:r>
            <a:rPr lang="en-US" dirty="0"/>
            <a:t>Rerouting laterals from private property to the public right-of-way</a:t>
          </a:r>
        </a:p>
      </dgm:t>
    </dgm:pt>
    <dgm:pt modelId="{1B107732-299A-4B32-81AD-A378548CEB52}" type="parTrans" cxnId="{1D601CB2-EE99-4EA1-8112-3419112BD883}">
      <dgm:prSet/>
      <dgm:spPr/>
      <dgm:t>
        <a:bodyPr/>
        <a:lstStyle/>
        <a:p>
          <a:endParaRPr lang="en-US"/>
        </a:p>
      </dgm:t>
    </dgm:pt>
    <dgm:pt modelId="{300C6F87-C42D-4F94-ABEE-AB8894CEB717}" type="sibTrans" cxnId="{1D601CB2-EE99-4EA1-8112-3419112BD883}">
      <dgm:prSet/>
      <dgm:spPr/>
      <dgm:t>
        <a:bodyPr/>
        <a:lstStyle/>
        <a:p>
          <a:endParaRPr lang="en-US"/>
        </a:p>
      </dgm:t>
    </dgm:pt>
    <dgm:pt modelId="{4882B874-2C3A-4792-AABA-FCF046CB5383}" type="pres">
      <dgm:prSet presAssocID="{76862F76-13DE-4C99-B0F7-094280E698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8EB3A3-5725-4226-9A65-18AC9F52C7AD}" type="pres">
      <dgm:prSet presAssocID="{D4A1FE1B-CDED-4DFF-843E-FE81473D029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B0071-FAEF-4601-9CA8-2F96D0DD7B2D}" type="pres">
      <dgm:prSet presAssocID="{D4A1FE1B-CDED-4DFF-843E-FE81473D029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21521-F953-48A5-BB27-F94849730A6D}" type="pres">
      <dgm:prSet presAssocID="{AA381535-FA82-417C-9498-C8D0362CEF9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8301A-B73F-45E4-9693-4AB33405C7AA}" type="pres">
      <dgm:prSet presAssocID="{AA381535-FA82-417C-9498-C8D0362CEF90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CACAF-17F3-40D5-9C2C-14F75601B93D}" type="pres">
      <dgm:prSet presAssocID="{11FE1930-32DA-42C3-83FA-93A1A4E9168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E552E-C246-473B-9801-FD2BD8B5E86C}" type="pres">
      <dgm:prSet presAssocID="{11FE1930-32DA-42C3-83FA-93A1A4E9168A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E5F20-8FA3-4379-9162-1FB733AB725E}" type="pres">
      <dgm:prSet presAssocID="{947DDABF-0A34-48BE-82FE-F04CC36DBE9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937D5-219F-4565-A6BE-86E2B22A3711}" type="pres">
      <dgm:prSet presAssocID="{947DDABF-0A34-48BE-82FE-F04CC36DBE9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F35158-1DB7-43D8-B047-111193C39C69}" type="presOf" srcId="{640F48EB-8BF8-42DA-8BA1-07A35F7BE15D}" destId="{8658301A-B73F-45E4-9693-4AB33405C7AA}" srcOrd="0" destOrd="1" presId="urn:microsoft.com/office/officeart/2005/8/layout/vList2"/>
    <dgm:cxn modelId="{307015FC-D7F9-40F1-98AE-21AEBD68C426}" type="presOf" srcId="{11FE1930-32DA-42C3-83FA-93A1A4E9168A}" destId="{4D4CACAF-17F3-40D5-9C2C-14F75601B93D}" srcOrd="0" destOrd="0" presId="urn:microsoft.com/office/officeart/2005/8/layout/vList2"/>
    <dgm:cxn modelId="{A02DB002-DDC5-48DF-BC26-C145C01E3B4C}" type="presOf" srcId="{D40E3F2D-B034-4F3B-AC16-FD225BB17D0A}" destId="{41FB0071-FAEF-4601-9CA8-2F96D0DD7B2D}" srcOrd="0" destOrd="1" presId="urn:microsoft.com/office/officeart/2005/8/layout/vList2"/>
    <dgm:cxn modelId="{C8B6BEAC-CB78-4A04-B0B2-F20FE8D05969}" srcId="{D4A1FE1B-CDED-4DFF-843E-FE81473D0293}" destId="{F6A06594-9E4F-401A-A538-34E79E18E297}" srcOrd="0" destOrd="0" parTransId="{C738010F-D698-4F8F-ADC7-2C50676AA322}" sibTransId="{0D369473-B685-4087-B60E-3BAC38E5EF2A}"/>
    <dgm:cxn modelId="{D22AF289-C9DC-46B1-B881-4200E3AD0D6A}" srcId="{AA381535-FA82-417C-9498-C8D0362CEF90}" destId="{640F48EB-8BF8-42DA-8BA1-07A35F7BE15D}" srcOrd="1" destOrd="0" parTransId="{D1C5EAB7-A897-4903-85C7-DBF42DD591CB}" sibTransId="{19B12941-4798-401D-AB4B-6CA1C6047D9D}"/>
    <dgm:cxn modelId="{9E566A02-DD8C-431B-898C-5DF6244E5A27}" srcId="{76862F76-13DE-4C99-B0F7-094280E6987D}" destId="{947DDABF-0A34-48BE-82FE-F04CC36DBE9F}" srcOrd="3" destOrd="0" parTransId="{5D5E14EA-00EB-4FAC-A1CD-3AB1C9F12CEB}" sibTransId="{E608A26A-E3C9-43F4-9A5B-18DCC2030B14}"/>
    <dgm:cxn modelId="{559B6FB2-0D19-4866-BD36-547EE2C36DED}" srcId="{76862F76-13DE-4C99-B0F7-094280E6987D}" destId="{D4A1FE1B-CDED-4DFF-843E-FE81473D0293}" srcOrd="0" destOrd="0" parTransId="{9D7AD3F5-AFCE-4A4E-A8EB-79A530215067}" sibTransId="{ECC01BD6-2F8D-4A0B-BC5D-963DCD712443}"/>
    <dgm:cxn modelId="{903B2012-D9B7-4BF2-A795-3ECDC173E718}" type="presOf" srcId="{A3ECC00B-18F9-4067-B330-6AE44945ED40}" destId="{41FB0071-FAEF-4601-9CA8-2F96D0DD7B2D}" srcOrd="0" destOrd="2" presId="urn:microsoft.com/office/officeart/2005/8/layout/vList2"/>
    <dgm:cxn modelId="{1D601CB2-EE99-4EA1-8112-3419112BD883}" srcId="{11FE1930-32DA-42C3-83FA-93A1A4E9168A}" destId="{408D7435-4BD2-4DE0-990E-34DBB9868A02}" srcOrd="1" destOrd="0" parTransId="{1B107732-299A-4B32-81AD-A378548CEB52}" sibTransId="{300C6F87-C42D-4F94-ABEE-AB8894CEB717}"/>
    <dgm:cxn modelId="{C095BD28-1C69-4BF3-A10C-748F09CDB7DA}" type="presOf" srcId="{947DDABF-0A34-48BE-82FE-F04CC36DBE9F}" destId="{E95E5F20-8FA3-4379-9162-1FB733AB725E}" srcOrd="0" destOrd="0" presId="urn:microsoft.com/office/officeart/2005/8/layout/vList2"/>
    <dgm:cxn modelId="{6E3F3541-1570-4F21-BA5C-780AA18ED5ED}" type="presOf" srcId="{408D7435-4BD2-4DE0-990E-34DBB9868A02}" destId="{CC5E552E-C246-473B-9801-FD2BD8B5E86C}" srcOrd="0" destOrd="1" presId="urn:microsoft.com/office/officeart/2005/8/layout/vList2"/>
    <dgm:cxn modelId="{DD2DCEF3-62B8-4620-8E92-60FCD4634DA7}" type="presOf" srcId="{EBA9AC69-66EB-4E8A-8F93-ECFC0472076A}" destId="{8658301A-B73F-45E4-9693-4AB33405C7AA}" srcOrd="0" destOrd="0" presId="urn:microsoft.com/office/officeart/2005/8/layout/vList2"/>
    <dgm:cxn modelId="{5FC14074-65B0-44F6-92B6-52E22862BC5C}" srcId="{76862F76-13DE-4C99-B0F7-094280E6987D}" destId="{AA381535-FA82-417C-9498-C8D0362CEF90}" srcOrd="1" destOrd="0" parTransId="{83742CA1-52B0-4855-9907-08579C3F6DE0}" sibTransId="{68111FCB-5FD4-452C-B8BB-91438B9BBBE8}"/>
    <dgm:cxn modelId="{9109290C-8EC2-47FB-9A2A-F0DAEB201990}" srcId="{AA381535-FA82-417C-9498-C8D0362CEF90}" destId="{EBA9AC69-66EB-4E8A-8F93-ECFC0472076A}" srcOrd="0" destOrd="0" parTransId="{7AD12381-C089-4584-8A59-67D5A37A15FD}" sibTransId="{B379DEE3-C5DB-411A-88E0-8D4D33F539D1}"/>
    <dgm:cxn modelId="{D2ECFBD9-D30D-4329-B350-CF37DCD34D5B}" type="presOf" srcId="{D5287FE9-1128-46DE-989A-D1E70729A129}" destId="{CC5E552E-C246-473B-9801-FD2BD8B5E86C}" srcOrd="0" destOrd="0" presId="urn:microsoft.com/office/officeart/2005/8/layout/vList2"/>
    <dgm:cxn modelId="{4729CFC7-0BDE-4476-8E24-A10F9B6F4180}" srcId="{76862F76-13DE-4C99-B0F7-094280E6987D}" destId="{11FE1930-32DA-42C3-83FA-93A1A4E9168A}" srcOrd="2" destOrd="0" parTransId="{66F20DC7-2271-46A3-99C3-AD32CA0AEB10}" sibTransId="{8838201A-F5F4-4381-BD72-E5A9F0D764CA}"/>
    <dgm:cxn modelId="{3EF6B82D-8EDB-4142-B2AE-84547292ADC8}" srcId="{D4A1FE1B-CDED-4DFF-843E-FE81473D0293}" destId="{A3ECC00B-18F9-4067-B330-6AE44945ED40}" srcOrd="2" destOrd="0" parTransId="{F044128A-0B12-429A-B02B-52507C66C52A}" sibTransId="{56A88A25-03CB-43D7-9E7C-5A789BE75CD2}"/>
    <dgm:cxn modelId="{C6730FD5-1075-4314-9867-51F0D16862CA}" srcId="{11FE1930-32DA-42C3-83FA-93A1A4E9168A}" destId="{D5287FE9-1128-46DE-989A-D1E70729A129}" srcOrd="0" destOrd="0" parTransId="{F4019BAA-0FEA-450F-81C4-58DC24B76D8A}" sibTransId="{DEB48E49-FDB9-48B4-B094-A09BCF6F3C79}"/>
    <dgm:cxn modelId="{10C78369-16D0-4D52-835F-5C8010DBEAD7}" srcId="{D4A1FE1B-CDED-4DFF-843E-FE81473D0293}" destId="{D40E3F2D-B034-4F3B-AC16-FD225BB17D0A}" srcOrd="1" destOrd="0" parTransId="{2F7EBE3D-A8CB-4752-B2A5-8F61535726C5}" sibTransId="{A9A99219-D0D4-4E9C-819D-6FABB4357E5A}"/>
    <dgm:cxn modelId="{BC4D0DE1-A8BC-43F7-92F6-ECF20101054A}" type="presOf" srcId="{FA8C2F64-3DBA-406A-91E2-AEFC1443CE00}" destId="{671937D5-219F-4565-A6BE-86E2B22A3711}" srcOrd="0" destOrd="0" presId="urn:microsoft.com/office/officeart/2005/8/layout/vList2"/>
    <dgm:cxn modelId="{7698747A-ACCE-4737-AA8C-3195ED2C1B8F}" type="presOf" srcId="{AA381535-FA82-417C-9498-C8D0362CEF90}" destId="{F0721521-F953-48A5-BB27-F94849730A6D}" srcOrd="0" destOrd="0" presId="urn:microsoft.com/office/officeart/2005/8/layout/vList2"/>
    <dgm:cxn modelId="{CF6903DC-9F03-44D0-AC5E-2D0716529FCE}" type="presOf" srcId="{F6A06594-9E4F-401A-A538-34E79E18E297}" destId="{41FB0071-FAEF-4601-9CA8-2F96D0DD7B2D}" srcOrd="0" destOrd="0" presId="urn:microsoft.com/office/officeart/2005/8/layout/vList2"/>
    <dgm:cxn modelId="{2C7938C5-E6EF-481A-BC2C-BA07311BE0D5}" type="presOf" srcId="{D4A1FE1B-CDED-4DFF-843E-FE81473D0293}" destId="{6E8EB3A3-5725-4226-9A65-18AC9F52C7AD}" srcOrd="0" destOrd="0" presId="urn:microsoft.com/office/officeart/2005/8/layout/vList2"/>
    <dgm:cxn modelId="{0E1619A6-49FE-404E-94D5-49395C347E3C}" srcId="{947DDABF-0A34-48BE-82FE-F04CC36DBE9F}" destId="{FA8C2F64-3DBA-406A-91E2-AEFC1443CE00}" srcOrd="0" destOrd="0" parTransId="{C3F9ABFD-B990-4990-AFCA-E873134560BB}" sibTransId="{EE0C7E91-DDE0-4728-AF96-5817C883AE4D}"/>
    <dgm:cxn modelId="{74DC88B3-F411-41F4-B9A9-66ED5BF5A1DE}" type="presOf" srcId="{76862F76-13DE-4C99-B0F7-094280E6987D}" destId="{4882B874-2C3A-4792-AABA-FCF046CB5383}" srcOrd="0" destOrd="0" presId="urn:microsoft.com/office/officeart/2005/8/layout/vList2"/>
    <dgm:cxn modelId="{C8E39714-E4DA-4CB9-9185-BBEEDBF41823}" type="presParOf" srcId="{4882B874-2C3A-4792-AABA-FCF046CB5383}" destId="{6E8EB3A3-5725-4226-9A65-18AC9F52C7AD}" srcOrd="0" destOrd="0" presId="urn:microsoft.com/office/officeart/2005/8/layout/vList2"/>
    <dgm:cxn modelId="{62BF568D-860C-439A-AC29-ABB6863C3AE9}" type="presParOf" srcId="{4882B874-2C3A-4792-AABA-FCF046CB5383}" destId="{41FB0071-FAEF-4601-9CA8-2F96D0DD7B2D}" srcOrd="1" destOrd="0" presId="urn:microsoft.com/office/officeart/2005/8/layout/vList2"/>
    <dgm:cxn modelId="{E057C7A4-C0DF-4828-BB8D-7F7C26A575AE}" type="presParOf" srcId="{4882B874-2C3A-4792-AABA-FCF046CB5383}" destId="{F0721521-F953-48A5-BB27-F94849730A6D}" srcOrd="2" destOrd="0" presId="urn:microsoft.com/office/officeart/2005/8/layout/vList2"/>
    <dgm:cxn modelId="{F93FF7BA-91BE-4D87-A06A-1E215B9E7B00}" type="presParOf" srcId="{4882B874-2C3A-4792-AABA-FCF046CB5383}" destId="{8658301A-B73F-45E4-9693-4AB33405C7AA}" srcOrd="3" destOrd="0" presId="urn:microsoft.com/office/officeart/2005/8/layout/vList2"/>
    <dgm:cxn modelId="{B66B2F48-1BDC-4E83-87A1-82FE5741AD9F}" type="presParOf" srcId="{4882B874-2C3A-4792-AABA-FCF046CB5383}" destId="{4D4CACAF-17F3-40D5-9C2C-14F75601B93D}" srcOrd="4" destOrd="0" presId="urn:microsoft.com/office/officeart/2005/8/layout/vList2"/>
    <dgm:cxn modelId="{085F2DA6-4B1E-4883-AEA2-D4B0AF4B998E}" type="presParOf" srcId="{4882B874-2C3A-4792-AABA-FCF046CB5383}" destId="{CC5E552E-C246-473B-9801-FD2BD8B5E86C}" srcOrd="5" destOrd="0" presId="urn:microsoft.com/office/officeart/2005/8/layout/vList2"/>
    <dgm:cxn modelId="{D11AFFDE-3D18-464A-9459-9CDDDC7F2678}" type="presParOf" srcId="{4882B874-2C3A-4792-AABA-FCF046CB5383}" destId="{E95E5F20-8FA3-4379-9162-1FB733AB725E}" srcOrd="6" destOrd="0" presId="urn:microsoft.com/office/officeart/2005/8/layout/vList2"/>
    <dgm:cxn modelId="{2A50CF81-2E2C-411E-B32F-F1693DBAE1D5}" type="presParOf" srcId="{4882B874-2C3A-4792-AABA-FCF046CB5383}" destId="{671937D5-219F-4565-A6BE-86E2B22A371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EAF78-0DBB-48C2-8E67-92A1BCDE72A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732DA0B-28FF-4139-B653-7923EBF3930F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Construction:  $4,184,160</a:t>
          </a:r>
        </a:p>
      </dgm:t>
    </dgm:pt>
    <dgm:pt modelId="{4E8E5D8B-378D-4F84-9650-98BBF731C231}" type="parTrans" cxnId="{340F67E2-DD8C-4A43-ACE6-ABE800500A44}">
      <dgm:prSet/>
      <dgm:spPr/>
      <dgm:t>
        <a:bodyPr/>
        <a:lstStyle/>
        <a:p>
          <a:endParaRPr lang="en-US"/>
        </a:p>
      </dgm:t>
    </dgm:pt>
    <dgm:pt modelId="{E7465A04-6638-43EE-BDDF-8A1B59A29D71}" type="sibTrans" cxnId="{340F67E2-DD8C-4A43-ACE6-ABE800500A44}">
      <dgm:prSet/>
      <dgm:spPr/>
      <dgm:t>
        <a:bodyPr/>
        <a:lstStyle/>
        <a:p>
          <a:endParaRPr lang="en-US"/>
        </a:p>
      </dgm:t>
    </dgm:pt>
    <dgm:pt modelId="{D6E41711-4674-4074-A0C7-69A7010505D4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Contingency:  $575,689</a:t>
          </a:r>
        </a:p>
      </dgm:t>
    </dgm:pt>
    <dgm:pt modelId="{12286734-A565-4089-80E6-251EA1DBB849}" type="parTrans" cxnId="{AE443D59-2554-4B66-8472-534F2DFB9FF9}">
      <dgm:prSet/>
      <dgm:spPr/>
      <dgm:t>
        <a:bodyPr/>
        <a:lstStyle/>
        <a:p>
          <a:endParaRPr lang="en-US"/>
        </a:p>
      </dgm:t>
    </dgm:pt>
    <dgm:pt modelId="{1555F81B-683E-43A2-BC02-37CE54670738}" type="sibTrans" cxnId="{AE443D59-2554-4B66-8472-534F2DFB9FF9}">
      <dgm:prSet/>
      <dgm:spPr/>
      <dgm:t>
        <a:bodyPr/>
        <a:lstStyle/>
        <a:p>
          <a:endParaRPr lang="en-US"/>
        </a:p>
      </dgm:t>
    </dgm:pt>
    <dgm:pt modelId="{44AC3DB9-0716-453E-8CB2-FAA7CF8C7D92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Allowances:  $997,047</a:t>
          </a:r>
        </a:p>
      </dgm:t>
    </dgm:pt>
    <dgm:pt modelId="{BF4F3C5E-27E3-45D5-A841-77939CEEC982}" type="parTrans" cxnId="{F2EF2243-0F8E-4268-B650-4D64999652F3}">
      <dgm:prSet/>
      <dgm:spPr/>
      <dgm:t>
        <a:bodyPr/>
        <a:lstStyle/>
        <a:p>
          <a:endParaRPr lang="en-US"/>
        </a:p>
      </dgm:t>
    </dgm:pt>
    <dgm:pt modelId="{96653BFD-DCFD-47F2-BD9A-238AC0217BF2}" type="sibTrans" cxnId="{F2EF2243-0F8E-4268-B650-4D64999652F3}">
      <dgm:prSet/>
      <dgm:spPr/>
      <dgm:t>
        <a:bodyPr/>
        <a:lstStyle/>
        <a:p>
          <a:endParaRPr lang="en-US"/>
        </a:p>
      </dgm:t>
    </dgm:pt>
    <dgm:pt modelId="{6C1BBB7E-5509-49B4-B20D-C2D93571E0F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/>
            <a:t>Total:  $5,756,896</a:t>
          </a:r>
          <a:endParaRPr lang="en-US" dirty="0"/>
        </a:p>
      </dgm:t>
    </dgm:pt>
    <dgm:pt modelId="{C4B49F5F-71C8-4D08-B214-AA52C3F86155}" type="parTrans" cxnId="{F343A888-D346-4658-9B38-85FDDD3182E5}">
      <dgm:prSet/>
      <dgm:spPr/>
      <dgm:t>
        <a:bodyPr/>
        <a:lstStyle/>
        <a:p>
          <a:endParaRPr lang="en-US"/>
        </a:p>
      </dgm:t>
    </dgm:pt>
    <dgm:pt modelId="{A2A1B4D9-E93D-4011-AB29-8002AF21649F}" type="sibTrans" cxnId="{F343A888-D346-4658-9B38-85FDDD3182E5}">
      <dgm:prSet/>
      <dgm:spPr/>
      <dgm:t>
        <a:bodyPr/>
        <a:lstStyle/>
        <a:p>
          <a:endParaRPr lang="en-US"/>
        </a:p>
      </dgm:t>
    </dgm:pt>
    <dgm:pt modelId="{2AF0CF3B-ABF9-485C-A382-75329ABCAB37}" type="pres">
      <dgm:prSet presAssocID="{A3BEAF78-0DBB-48C2-8E67-92A1BCDE72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5D05DF-2D3A-4FB5-8593-309D1F43AFCC}" type="pres">
      <dgm:prSet presAssocID="{B732DA0B-28FF-4139-B653-7923EBF3930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ECD3F-DD3E-4829-9D01-3869E6C602AC}" type="pres">
      <dgm:prSet presAssocID="{E7465A04-6638-43EE-BDDF-8A1B59A29D71}" presName="spacer" presStyleCnt="0"/>
      <dgm:spPr/>
    </dgm:pt>
    <dgm:pt modelId="{13DE70C0-5985-432A-B842-461889FAC10A}" type="pres">
      <dgm:prSet presAssocID="{D6E41711-4674-4074-A0C7-69A7010505D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784AE-1FC4-4CDD-8E81-6783566159B9}" type="pres">
      <dgm:prSet presAssocID="{1555F81B-683E-43A2-BC02-37CE54670738}" presName="spacer" presStyleCnt="0"/>
      <dgm:spPr/>
    </dgm:pt>
    <dgm:pt modelId="{1D16796D-15FE-4A90-877A-B476EC948AF9}" type="pres">
      <dgm:prSet presAssocID="{44AC3DB9-0716-453E-8CB2-FAA7CF8C7D9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26655-6986-4FED-ACCB-AC8FA11DB4DC}" type="pres">
      <dgm:prSet presAssocID="{96653BFD-DCFD-47F2-BD9A-238AC0217BF2}" presName="spacer" presStyleCnt="0"/>
      <dgm:spPr/>
    </dgm:pt>
    <dgm:pt modelId="{9BE03843-A7EC-48D8-A273-20083F1DA3CB}" type="pres">
      <dgm:prSet presAssocID="{6C1BBB7E-5509-49B4-B20D-C2D93571E0F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B34366-9370-4FDB-AC9A-B0BDBB007800}" type="presOf" srcId="{44AC3DB9-0716-453E-8CB2-FAA7CF8C7D92}" destId="{1D16796D-15FE-4A90-877A-B476EC948AF9}" srcOrd="0" destOrd="0" presId="urn:microsoft.com/office/officeart/2005/8/layout/vList2"/>
    <dgm:cxn modelId="{F343A888-D346-4658-9B38-85FDDD3182E5}" srcId="{A3BEAF78-0DBB-48C2-8E67-92A1BCDE72A1}" destId="{6C1BBB7E-5509-49B4-B20D-C2D93571E0FD}" srcOrd="3" destOrd="0" parTransId="{C4B49F5F-71C8-4D08-B214-AA52C3F86155}" sibTransId="{A2A1B4D9-E93D-4011-AB29-8002AF21649F}"/>
    <dgm:cxn modelId="{AAA6887C-D5A3-435F-93B9-6080E9D24448}" type="presOf" srcId="{6C1BBB7E-5509-49B4-B20D-C2D93571E0FD}" destId="{9BE03843-A7EC-48D8-A273-20083F1DA3CB}" srcOrd="0" destOrd="0" presId="urn:microsoft.com/office/officeart/2005/8/layout/vList2"/>
    <dgm:cxn modelId="{AE443D59-2554-4B66-8472-534F2DFB9FF9}" srcId="{A3BEAF78-0DBB-48C2-8E67-92A1BCDE72A1}" destId="{D6E41711-4674-4074-A0C7-69A7010505D4}" srcOrd="1" destOrd="0" parTransId="{12286734-A565-4089-80E6-251EA1DBB849}" sibTransId="{1555F81B-683E-43A2-BC02-37CE54670738}"/>
    <dgm:cxn modelId="{F2EF2243-0F8E-4268-B650-4D64999652F3}" srcId="{A3BEAF78-0DBB-48C2-8E67-92A1BCDE72A1}" destId="{44AC3DB9-0716-453E-8CB2-FAA7CF8C7D92}" srcOrd="2" destOrd="0" parTransId="{BF4F3C5E-27E3-45D5-A841-77939CEEC982}" sibTransId="{96653BFD-DCFD-47F2-BD9A-238AC0217BF2}"/>
    <dgm:cxn modelId="{AFC82D76-7192-4315-82B9-05AAAA0F6B4A}" type="presOf" srcId="{B732DA0B-28FF-4139-B653-7923EBF3930F}" destId="{355D05DF-2D3A-4FB5-8593-309D1F43AFCC}" srcOrd="0" destOrd="0" presId="urn:microsoft.com/office/officeart/2005/8/layout/vList2"/>
    <dgm:cxn modelId="{865CE495-AB6E-4D35-8C56-BE94618854EA}" type="presOf" srcId="{A3BEAF78-0DBB-48C2-8E67-92A1BCDE72A1}" destId="{2AF0CF3B-ABF9-485C-A382-75329ABCAB37}" srcOrd="0" destOrd="0" presId="urn:microsoft.com/office/officeart/2005/8/layout/vList2"/>
    <dgm:cxn modelId="{C5A9C65B-A226-40B5-899A-7D4D8BE9CA6B}" type="presOf" srcId="{D6E41711-4674-4074-A0C7-69A7010505D4}" destId="{13DE70C0-5985-432A-B842-461889FAC10A}" srcOrd="0" destOrd="0" presId="urn:microsoft.com/office/officeart/2005/8/layout/vList2"/>
    <dgm:cxn modelId="{340F67E2-DD8C-4A43-ACE6-ABE800500A44}" srcId="{A3BEAF78-0DBB-48C2-8E67-92A1BCDE72A1}" destId="{B732DA0B-28FF-4139-B653-7923EBF3930F}" srcOrd="0" destOrd="0" parTransId="{4E8E5D8B-378D-4F84-9650-98BBF731C231}" sibTransId="{E7465A04-6638-43EE-BDDF-8A1B59A29D71}"/>
    <dgm:cxn modelId="{38D82FEF-0E76-4D0F-985D-B60FEB32379F}" type="presParOf" srcId="{2AF0CF3B-ABF9-485C-A382-75329ABCAB37}" destId="{355D05DF-2D3A-4FB5-8593-309D1F43AFCC}" srcOrd="0" destOrd="0" presId="urn:microsoft.com/office/officeart/2005/8/layout/vList2"/>
    <dgm:cxn modelId="{6F45346D-B853-4ACD-9A71-ECD3DD242B83}" type="presParOf" srcId="{2AF0CF3B-ABF9-485C-A382-75329ABCAB37}" destId="{A37ECD3F-DD3E-4829-9D01-3869E6C602AC}" srcOrd="1" destOrd="0" presId="urn:microsoft.com/office/officeart/2005/8/layout/vList2"/>
    <dgm:cxn modelId="{BEAF2A86-555D-44C0-A5D7-FDBAB7793E8B}" type="presParOf" srcId="{2AF0CF3B-ABF9-485C-A382-75329ABCAB37}" destId="{13DE70C0-5985-432A-B842-461889FAC10A}" srcOrd="2" destOrd="0" presId="urn:microsoft.com/office/officeart/2005/8/layout/vList2"/>
    <dgm:cxn modelId="{1F2F0EB8-897F-4BD0-978C-D203E8703CDB}" type="presParOf" srcId="{2AF0CF3B-ABF9-485C-A382-75329ABCAB37}" destId="{1DD784AE-1FC4-4CDD-8E81-6783566159B9}" srcOrd="3" destOrd="0" presId="urn:microsoft.com/office/officeart/2005/8/layout/vList2"/>
    <dgm:cxn modelId="{62D5F3E1-64DD-4977-BFC6-491238CD9339}" type="presParOf" srcId="{2AF0CF3B-ABF9-485C-A382-75329ABCAB37}" destId="{1D16796D-15FE-4A90-877A-B476EC948AF9}" srcOrd="4" destOrd="0" presId="urn:microsoft.com/office/officeart/2005/8/layout/vList2"/>
    <dgm:cxn modelId="{E11278DF-996C-4B88-9013-2AA693BC8010}" type="presParOf" srcId="{2AF0CF3B-ABF9-485C-A382-75329ABCAB37}" destId="{ACB26655-6986-4FED-ACCB-AC8FA11DB4DC}" srcOrd="5" destOrd="0" presId="urn:microsoft.com/office/officeart/2005/8/layout/vList2"/>
    <dgm:cxn modelId="{94E9A1E7-9F1C-46EC-B0FB-D71E8AEC3BBB}" type="presParOf" srcId="{2AF0CF3B-ABF9-485C-A382-75329ABCAB37}" destId="{9BE03843-A7EC-48D8-A273-20083F1DA3C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DFDADF-4A78-4BCA-97E1-49D8C2DC1AF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205628A-1CD8-4BF9-B62B-B716CB82E7F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Final Design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(Jan 2022)</a:t>
          </a:r>
        </a:p>
      </dgm:t>
    </dgm:pt>
    <dgm:pt modelId="{8DAFF137-3A3B-4D36-B718-198CD15DF8A7}" type="parTrans" cxnId="{24FD3EA6-C5D8-4E2C-9A24-6323839C7FC1}">
      <dgm:prSet/>
      <dgm:spPr/>
      <dgm:t>
        <a:bodyPr/>
        <a:lstStyle/>
        <a:p>
          <a:endParaRPr lang="en-US"/>
        </a:p>
      </dgm:t>
    </dgm:pt>
    <dgm:pt modelId="{4927F106-9899-4330-9D79-E0126C4BBAB7}" type="sibTrans" cxnId="{24FD3EA6-C5D8-4E2C-9A24-6323839C7FC1}">
      <dgm:prSet/>
      <dgm:spPr/>
      <dgm:t>
        <a:bodyPr/>
        <a:lstStyle/>
        <a:p>
          <a:endParaRPr lang="en-US"/>
        </a:p>
      </dgm:t>
    </dgm:pt>
    <dgm:pt modelId="{788EAB11-C81B-4F5D-B612-FD33409764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BID PROJECT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(Mar 2022)</a:t>
          </a:r>
        </a:p>
      </dgm:t>
    </dgm:pt>
    <dgm:pt modelId="{5686F15A-8313-4C96-B90C-8240C44FDF82}" type="parTrans" cxnId="{095B3808-257B-4E8D-BC81-2A1F8B6EA92B}">
      <dgm:prSet/>
      <dgm:spPr/>
      <dgm:t>
        <a:bodyPr/>
        <a:lstStyle/>
        <a:p>
          <a:endParaRPr lang="en-US"/>
        </a:p>
      </dgm:t>
    </dgm:pt>
    <dgm:pt modelId="{2C3376EB-561A-4703-9A37-05A41177CECE}" type="sibTrans" cxnId="{095B3808-257B-4E8D-BC81-2A1F8B6EA92B}">
      <dgm:prSet/>
      <dgm:spPr/>
      <dgm:t>
        <a:bodyPr/>
        <a:lstStyle/>
        <a:p>
          <a:endParaRPr lang="en-US"/>
        </a:p>
      </dgm:t>
    </dgm:pt>
    <dgm:pt modelId="{A3468C98-F36F-4F31-A2BB-64C09232749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Construction</a:t>
          </a:r>
        </a:p>
        <a:p>
          <a:pPr>
            <a:lnSpc>
              <a:spcPct val="100000"/>
            </a:lnSpc>
            <a:defRPr cap="all"/>
          </a:pPr>
          <a:r>
            <a:rPr lang="en-US" dirty="0" smtClean="0"/>
            <a:t>(April 2022)</a:t>
          </a:r>
          <a:endParaRPr lang="en-US" dirty="0"/>
        </a:p>
      </dgm:t>
    </dgm:pt>
    <dgm:pt modelId="{8E68E018-C0C9-451A-96F4-92DE58179164}" type="parTrans" cxnId="{C8279E5B-7D1D-4B75-88C2-4B3F945C8B27}">
      <dgm:prSet/>
      <dgm:spPr/>
      <dgm:t>
        <a:bodyPr/>
        <a:lstStyle/>
        <a:p>
          <a:endParaRPr lang="en-US"/>
        </a:p>
      </dgm:t>
    </dgm:pt>
    <dgm:pt modelId="{4597C524-BC5E-416F-A357-4843142CD028}" type="sibTrans" cxnId="{C8279E5B-7D1D-4B75-88C2-4B3F945C8B27}">
      <dgm:prSet/>
      <dgm:spPr/>
      <dgm:t>
        <a:bodyPr/>
        <a:lstStyle/>
        <a:p>
          <a:endParaRPr lang="en-US"/>
        </a:p>
      </dgm:t>
    </dgm:pt>
    <dgm:pt modelId="{CC17A48D-36BF-4B41-B027-39F4B975AD0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Project Closeout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(Jan 2024)</a:t>
          </a:r>
        </a:p>
      </dgm:t>
    </dgm:pt>
    <dgm:pt modelId="{2954D534-6F42-453D-B620-C06361BAD8DC}" type="parTrans" cxnId="{9940779E-BEE4-46C9-BD95-7BE6C2D0361F}">
      <dgm:prSet/>
      <dgm:spPr/>
      <dgm:t>
        <a:bodyPr/>
        <a:lstStyle/>
        <a:p>
          <a:endParaRPr lang="en-US"/>
        </a:p>
      </dgm:t>
    </dgm:pt>
    <dgm:pt modelId="{77DA193F-E7EC-4A39-9E7F-4B149286C8E0}" type="sibTrans" cxnId="{9940779E-BEE4-46C9-BD95-7BE6C2D0361F}">
      <dgm:prSet/>
      <dgm:spPr/>
      <dgm:t>
        <a:bodyPr/>
        <a:lstStyle/>
        <a:p>
          <a:endParaRPr lang="en-US"/>
        </a:p>
      </dgm:t>
    </dgm:pt>
    <dgm:pt modelId="{4C1E0499-E63B-4646-BF51-E85564DB0948}" type="pres">
      <dgm:prSet presAssocID="{7BDFDADF-4A78-4BCA-97E1-49D8C2DC1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8E5A8F-FD92-495B-BD0D-C6AFA58E44A3}" type="pres">
      <dgm:prSet presAssocID="{C205628A-1CD8-4BF9-B62B-B716CB82E7FC}" presName="compNode" presStyleCnt="0"/>
      <dgm:spPr/>
    </dgm:pt>
    <dgm:pt modelId="{5D1B142C-872E-41C8-A9D0-EC9EBC76867B}" type="pres">
      <dgm:prSet presAssocID="{C205628A-1CD8-4BF9-B62B-B716CB82E7FC}" presName="iconBgRect" presStyleLbl="bgShp" presStyleIdx="0" presStyleCnt="4"/>
      <dgm:spPr/>
    </dgm:pt>
    <dgm:pt modelId="{F92CDEF2-5B74-4F9D-B292-41FD373CC569}" type="pres">
      <dgm:prSet presAssocID="{C205628A-1CD8-4BF9-B62B-B716CB82E7FC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A5BAD22-AC67-4A7F-86BB-733F03EA2718}" type="pres">
      <dgm:prSet presAssocID="{C205628A-1CD8-4BF9-B62B-B716CB82E7FC}" presName="spaceRect" presStyleCnt="0"/>
      <dgm:spPr/>
    </dgm:pt>
    <dgm:pt modelId="{C62A557B-B408-464B-B741-354088313555}" type="pres">
      <dgm:prSet presAssocID="{C205628A-1CD8-4BF9-B62B-B716CB82E7FC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0166D2E-E562-4597-9DAB-5F1A7C0FE22F}" type="pres">
      <dgm:prSet presAssocID="{4927F106-9899-4330-9D79-E0126C4BBAB7}" presName="sibTrans" presStyleCnt="0"/>
      <dgm:spPr/>
    </dgm:pt>
    <dgm:pt modelId="{D9EC2E38-751D-4EE1-BC61-8C4F557F5C8A}" type="pres">
      <dgm:prSet presAssocID="{788EAB11-C81B-4F5D-B612-FD33409764EA}" presName="compNode" presStyleCnt="0"/>
      <dgm:spPr/>
    </dgm:pt>
    <dgm:pt modelId="{4378E4A0-BEB9-4501-A304-B680A4F13314}" type="pres">
      <dgm:prSet presAssocID="{788EAB11-C81B-4F5D-B612-FD33409764EA}" presName="iconBgRect" presStyleLbl="bgShp" presStyleIdx="1" presStyleCnt="4"/>
      <dgm:spPr/>
    </dgm:pt>
    <dgm:pt modelId="{3D7F047D-350C-45B9-AE8A-67D841C565D3}" type="pres">
      <dgm:prSet presAssocID="{788EAB11-C81B-4F5D-B612-FD33409764EA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5118A4E-8D8D-4D0F-912E-6C5C4068BDAF}" type="pres">
      <dgm:prSet presAssocID="{788EAB11-C81B-4F5D-B612-FD33409764EA}" presName="spaceRect" presStyleCnt="0"/>
      <dgm:spPr/>
    </dgm:pt>
    <dgm:pt modelId="{8BBAF0CA-8007-4B41-8201-55ED4FE1FFE1}" type="pres">
      <dgm:prSet presAssocID="{788EAB11-C81B-4F5D-B612-FD33409764EA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02D475D-1F52-45E3-B89E-271C63ACE5A1}" type="pres">
      <dgm:prSet presAssocID="{2C3376EB-561A-4703-9A37-05A41177CECE}" presName="sibTrans" presStyleCnt="0"/>
      <dgm:spPr/>
    </dgm:pt>
    <dgm:pt modelId="{78519D72-1D62-4235-BBC5-D74674DD1F44}" type="pres">
      <dgm:prSet presAssocID="{A3468C98-F36F-4F31-A2BB-64C09232749C}" presName="compNode" presStyleCnt="0"/>
      <dgm:spPr/>
    </dgm:pt>
    <dgm:pt modelId="{CC9C7EEA-F2DF-4328-8355-97A630E51EE8}" type="pres">
      <dgm:prSet presAssocID="{A3468C98-F36F-4F31-A2BB-64C09232749C}" presName="iconBgRect" presStyleLbl="bgShp" presStyleIdx="2" presStyleCnt="4"/>
      <dgm:spPr/>
    </dgm:pt>
    <dgm:pt modelId="{8B8611E9-F947-4AD8-878D-F895F89E23EE}" type="pres">
      <dgm:prSet presAssocID="{A3468C98-F36F-4F31-A2BB-64C09232749C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FB26CE91-0931-4841-AB42-EF46A9405634}" type="pres">
      <dgm:prSet presAssocID="{A3468C98-F36F-4F31-A2BB-64C09232749C}" presName="spaceRect" presStyleCnt="0"/>
      <dgm:spPr/>
    </dgm:pt>
    <dgm:pt modelId="{23D6C8B4-CEBB-454A-B7CA-07133E226F0E}" type="pres">
      <dgm:prSet presAssocID="{A3468C98-F36F-4F31-A2BB-64C09232749C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29DC00E-BB82-4D03-B889-8A41D5CAF6E1}" type="pres">
      <dgm:prSet presAssocID="{4597C524-BC5E-416F-A357-4843142CD028}" presName="sibTrans" presStyleCnt="0"/>
      <dgm:spPr/>
    </dgm:pt>
    <dgm:pt modelId="{6FB63AE4-989E-4766-A9ED-7C1C5F5DE206}" type="pres">
      <dgm:prSet presAssocID="{CC17A48D-36BF-4B41-B027-39F4B975AD0A}" presName="compNode" presStyleCnt="0"/>
      <dgm:spPr/>
    </dgm:pt>
    <dgm:pt modelId="{10E213A8-5B85-45DB-945B-D18CF4AE393A}" type="pres">
      <dgm:prSet presAssocID="{CC17A48D-36BF-4B41-B027-39F4B975AD0A}" presName="iconBgRect" presStyleLbl="bgShp" presStyleIdx="3" presStyleCnt="4"/>
      <dgm:spPr/>
    </dgm:pt>
    <dgm:pt modelId="{359F521A-BD22-4C72-A222-F9F1D58304C6}" type="pres">
      <dgm:prSet presAssocID="{CC17A48D-36BF-4B41-B027-39F4B975AD0A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266E1FE-8B79-4D83-AEF6-47028469A6FB}" type="pres">
      <dgm:prSet presAssocID="{CC17A48D-36BF-4B41-B027-39F4B975AD0A}" presName="spaceRect" presStyleCnt="0"/>
      <dgm:spPr/>
    </dgm:pt>
    <dgm:pt modelId="{915D34EB-0542-4A93-8417-1969C9081967}" type="pres">
      <dgm:prSet presAssocID="{CC17A48D-36BF-4B41-B027-39F4B975AD0A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11759E-1796-490A-A12E-661023B3EB8F}" type="presOf" srcId="{7BDFDADF-4A78-4BCA-97E1-49D8C2DC1AFD}" destId="{4C1E0499-E63B-4646-BF51-E85564DB0948}" srcOrd="0" destOrd="0" presId="urn:microsoft.com/office/officeart/2018/5/layout/IconCircleLabelList"/>
    <dgm:cxn modelId="{F7B2F855-7EB2-475D-9446-5A41343E32A6}" type="presOf" srcId="{A3468C98-F36F-4F31-A2BB-64C09232749C}" destId="{23D6C8B4-CEBB-454A-B7CA-07133E226F0E}" srcOrd="0" destOrd="0" presId="urn:microsoft.com/office/officeart/2018/5/layout/IconCircleLabelList"/>
    <dgm:cxn modelId="{C8279E5B-7D1D-4B75-88C2-4B3F945C8B27}" srcId="{7BDFDADF-4A78-4BCA-97E1-49D8C2DC1AFD}" destId="{A3468C98-F36F-4F31-A2BB-64C09232749C}" srcOrd="2" destOrd="0" parTransId="{8E68E018-C0C9-451A-96F4-92DE58179164}" sibTransId="{4597C524-BC5E-416F-A357-4843142CD028}"/>
    <dgm:cxn modelId="{095B3808-257B-4E8D-BC81-2A1F8B6EA92B}" srcId="{7BDFDADF-4A78-4BCA-97E1-49D8C2DC1AFD}" destId="{788EAB11-C81B-4F5D-B612-FD33409764EA}" srcOrd="1" destOrd="0" parTransId="{5686F15A-8313-4C96-B90C-8240C44FDF82}" sibTransId="{2C3376EB-561A-4703-9A37-05A41177CECE}"/>
    <dgm:cxn modelId="{459ED545-BDA6-4855-8D6A-2C79B523B76D}" type="presOf" srcId="{788EAB11-C81B-4F5D-B612-FD33409764EA}" destId="{8BBAF0CA-8007-4B41-8201-55ED4FE1FFE1}" srcOrd="0" destOrd="0" presId="urn:microsoft.com/office/officeart/2018/5/layout/IconCircleLabelList"/>
    <dgm:cxn modelId="{D676767F-7348-4BA5-8B8D-30EB91F76F6B}" type="presOf" srcId="{CC17A48D-36BF-4B41-B027-39F4B975AD0A}" destId="{915D34EB-0542-4A93-8417-1969C9081967}" srcOrd="0" destOrd="0" presId="urn:microsoft.com/office/officeart/2018/5/layout/IconCircleLabelList"/>
    <dgm:cxn modelId="{9940779E-BEE4-46C9-BD95-7BE6C2D0361F}" srcId="{7BDFDADF-4A78-4BCA-97E1-49D8C2DC1AFD}" destId="{CC17A48D-36BF-4B41-B027-39F4B975AD0A}" srcOrd="3" destOrd="0" parTransId="{2954D534-6F42-453D-B620-C06361BAD8DC}" sibTransId="{77DA193F-E7EC-4A39-9E7F-4B149286C8E0}"/>
    <dgm:cxn modelId="{7E87594B-643D-42DF-A333-5D78C728B241}" type="presOf" srcId="{C205628A-1CD8-4BF9-B62B-B716CB82E7FC}" destId="{C62A557B-B408-464B-B741-354088313555}" srcOrd="0" destOrd="0" presId="urn:microsoft.com/office/officeart/2018/5/layout/IconCircleLabelList"/>
    <dgm:cxn modelId="{24FD3EA6-C5D8-4E2C-9A24-6323839C7FC1}" srcId="{7BDFDADF-4A78-4BCA-97E1-49D8C2DC1AFD}" destId="{C205628A-1CD8-4BF9-B62B-B716CB82E7FC}" srcOrd="0" destOrd="0" parTransId="{8DAFF137-3A3B-4D36-B718-198CD15DF8A7}" sibTransId="{4927F106-9899-4330-9D79-E0126C4BBAB7}"/>
    <dgm:cxn modelId="{3D2111BA-F559-43CE-AC06-EF2CF4BB1FB7}" type="presParOf" srcId="{4C1E0499-E63B-4646-BF51-E85564DB0948}" destId="{F08E5A8F-FD92-495B-BD0D-C6AFA58E44A3}" srcOrd="0" destOrd="0" presId="urn:microsoft.com/office/officeart/2018/5/layout/IconCircleLabelList"/>
    <dgm:cxn modelId="{88648094-B616-4245-9A43-3F886D80FD23}" type="presParOf" srcId="{F08E5A8F-FD92-495B-BD0D-C6AFA58E44A3}" destId="{5D1B142C-872E-41C8-A9D0-EC9EBC76867B}" srcOrd="0" destOrd="0" presId="urn:microsoft.com/office/officeart/2018/5/layout/IconCircleLabelList"/>
    <dgm:cxn modelId="{C1CA2FD3-7409-4D2C-BC50-6D4D206F55B7}" type="presParOf" srcId="{F08E5A8F-FD92-495B-BD0D-C6AFA58E44A3}" destId="{F92CDEF2-5B74-4F9D-B292-41FD373CC569}" srcOrd="1" destOrd="0" presId="urn:microsoft.com/office/officeart/2018/5/layout/IconCircleLabelList"/>
    <dgm:cxn modelId="{4B0D9454-3450-4A10-AF28-B29CF024880F}" type="presParOf" srcId="{F08E5A8F-FD92-495B-BD0D-C6AFA58E44A3}" destId="{8A5BAD22-AC67-4A7F-86BB-733F03EA2718}" srcOrd="2" destOrd="0" presId="urn:microsoft.com/office/officeart/2018/5/layout/IconCircleLabelList"/>
    <dgm:cxn modelId="{E0CAFC32-1CC5-4085-B2B1-D8A2D086AAC4}" type="presParOf" srcId="{F08E5A8F-FD92-495B-BD0D-C6AFA58E44A3}" destId="{C62A557B-B408-464B-B741-354088313555}" srcOrd="3" destOrd="0" presId="urn:microsoft.com/office/officeart/2018/5/layout/IconCircleLabelList"/>
    <dgm:cxn modelId="{041F3460-EF83-4059-B214-17EACA2FA715}" type="presParOf" srcId="{4C1E0499-E63B-4646-BF51-E85564DB0948}" destId="{40166D2E-E562-4597-9DAB-5F1A7C0FE22F}" srcOrd="1" destOrd="0" presId="urn:microsoft.com/office/officeart/2018/5/layout/IconCircleLabelList"/>
    <dgm:cxn modelId="{A37DA519-E17A-423E-A462-6A0F0EAACD49}" type="presParOf" srcId="{4C1E0499-E63B-4646-BF51-E85564DB0948}" destId="{D9EC2E38-751D-4EE1-BC61-8C4F557F5C8A}" srcOrd="2" destOrd="0" presId="urn:microsoft.com/office/officeart/2018/5/layout/IconCircleLabelList"/>
    <dgm:cxn modelId="{1FFECA67-1A27-4465-AD1F-2A28DA405830}" type="presParOf" srcId="{D9EC2E38-751D-4EE1-BC61-8C4F557F5C8A}" destId="{4378E4A0-BEB9-4501-A304-B680A4F13314}" srcOrd="0" destOrd="0" presId="urn:microsoft.com/office/officeart/2018/5/layout/IconCircleLabelList"/>
    <dgm:cxn modelId="{CDF7387E-09CC-4E23-A43E-F84198252397}" type="presParOf" srcId="{D9EC2E38-751D-4EE1-BC61-8C4F557F5C8A}" destId="{3D7F047D-350C-45B9-AE8A-67D841C565D3}" srcOrd="1" destOrd="0" presId="urn:microsoft.com/office/officeart/2018/5/layout/IconCircleLabelList"/>
    <dgm:cxn modelId="{C815C027-81AB-41D9-BB93-A31D554CACE4}" type="presParOf" srcId="{D9EC2E38-751D-4EE1-BC61-8C4F557F5C8A}" destId="{D5118A4E-8D8D-4D0F-912E-6C5C4068BDAF}" srcOrd="2" destOrd="0" presId="urn:microsoft.com/office/officeart/2018/5/layout/IconCircleLabelList"/>
    <dgm:cxn modelId="{97CC8428-2779-4426-958E-E3CF6A98B83D}" type="presParOf" srcId="{D9EC2E38-751D-4EE1-BC61-8C4F557F5C8A}" destId="{8BBAF0CA-8007-4B41-8201-55ED4FE1FFE1}" srcOrd="3" destOrd="0" presId="urn:microsoft.com/office/officeart/2018/5/layout/IconCircleLabelList"/>
    <dgm:cxn modelId="{86AD2265-47E5-44CF-9177-AC216540D769}" type="presParOf" srcId="{4C1E0499-E63B-4646-BF51-E85564DB0948}" destId="{602D475D-1F52-45E3-B89E-271C63ACE5A1}" srcOrd="3" destOrd="0" presId="urn:microsoft.com/office/officeart/2018/5/layout/IconCircleLabelList"/>
    <dgm:cxn modelId="{845EFC85-C689-4B8E-84C6-41B780308657}" type="presParOf" srcId="{4C1E0499-E63B-4646-BF51-E85564DB0948}" destId="{78519D72-1D62-4235-BBC5-D74674DD1F44}" srcOrd="4" destOrd="0" presId="urn:microsoft.com/office/officeart/2018/5/layout/IconCircleLabelList"/>
    <dgm:cxn modelId="{EEB9CA45-F666-497C-9C75-793EAD1BBEDB}" type="presParOf" srcId="{78519D72-1D62-4235-BBC5-D74674DD1F44}" destId="{CC9C7EEA-F2DF-4328-8355-97A630E51EE8}" srcOrd="0" destOrd="0" presId="urn:microsoft.com/office/officeart/2018/5/layout/IconCircleLabelList"/>
    <dgm:cxn modelId="{68AA4974-FA80-47CD-B697-F1661A730D44}" type="presParOf" srcId="{78519D72-1D62-4235-BBC5-D74674DD1F44}" destId="{8B8611E9-F947-4AD8-878D-F895F89E23EE}" srcOrd="1" destOrd="0" presId="urn:microsoft.com/office/officeart/2018/5/layout/IconCircleLabelList"/>
    <dgm:cxn modelId="{97698AA6-047F-4B9B-84A4-FAA7A34C080C}" type="presParOf" srcId="{78519D72-1D62-4235-BBC5-D74674DD1F44}" destId="{FB26CE91-0931-4841-AB42-EF46A9405634}" srcOrd="2" destOrd="0" presId="urn:microsoft.com/office/officeart/2018/5/layout/IconCircleLabelList"/>
    <dgm:cxn modelId="{01DA7C9B-B337-46B1-8DD9-D25A289C854B}" type="presParOf" srcId="{78519D72-1D62-4235-BBC5-D74674DD1F44}" destId="{23D6C8B4-CEBB-454A-B7CA-07133E226F0E}" srcOrd="3" destOrd="0" presId="urn:microsoft.com/office/officeart/2018/5/layout/IconCircleLabelList"/>
    <dgm:cxn modelId="{7E8A579E-0F95-435B-BBD3-678CFE189A1A}" type="presParOf" srcId="{4C1E0499-E63B-4646-BF51-E85564DB0948}" destId="{829DC00E-BB82-4D03-B889-8A41D5CAF6E1}" srcOrd="5" destOrd="0" presId="urn:microsoft.com/office/officeart/2018/5/layout/IconCircleLabelList"/>
    <dgm:cxn modelId="{C57BF7D2-EC5C-421A-BB1B-7866631D709D}" type="presParOf" srcId="{4C1E0499-E63B-4646-BF51-E85564DB0948}" destId="{6FB63AE4-989E-4766-A9ED-7C1C5F5DE206}" srcOrd="6" destOrd="0" presId="urn:microsoft.com/office/officeart/2018/5/layout/IconCircleLabelList"/>
    <dgm:cxn modelId="{CE4D8222-5CEC-4123-912E-8D7582853FDB}" type="presParOf" srcId="{6FB63AE4-989E-4766-A9ED-7C1C5F5DE206}" destId="{10E213A8-5B85-45DB-945B-D18CF4AE393A}" srcOrd="0" destOrd="0" presId="urn:microsoft.com/office/officeart/2018/5/layout/IconCircleLabelList"/>
    <dgm:cxn modelId="{05774D6D-D56C-463B-86F4-4B80367D6E4D}" type="presParOf" srcId="{6FB63AE4-989E-4766-A9ED-7C1C5F5DE206}" destId="{359F521A-BD22-4C72-A222-F9F1D58304C6}" srcOrd="1" destOrd="0" presId="urn:microsoft.com/office/officeart/2018/5/layout/IconCircleLabelList"/>
    <dgm:cxn modelId="{FF4CF390-ABC3-4AAE-8A04-CFCA1AB5E02C}" type="presParOf" srcId="{6FB63AE4-989E-4766-A9ED-7C1C5F5DE206}" destId="{5266E1FE-8B79-4D83-AEF6-47028469A6FB}" srcOrd="2" destOrd="0" presId="urn:microsoft.com/office/officeart/2018/5/layout/IconCircleLabelList"/>
    <dgm:cxn modelId="{62356A54-C0D6-44DA-9164-B1EA0FD54C47}" type="presParOf" srcId="{6FB63AE4-989E-4766-A9ED-7C1C5F5DE206}" destId="{915D34EB-0542-4A93-8417-1969C908196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 xmlns="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 xmlns="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 xmlns="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 xmlns="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79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9498EB70-FA18-4682-B2BD-6B75C38D9062}" type="datetimeFigureOut">
              <a:rPr lang="en-US" smtClean="0"/>
              <a:t>7/30/2021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79"/>
            <a:ext cx="5661660" cy="3686711"/>
          </a:xfrm>
          <a:prstGeom prst="rect">
            <a:avLst/>
          </a:prstGeom>
        </p:spPr>
        <p:txBody>
          <a:bodyPr vert="horz" lIns="93932" tIns="46966" rIns="93932" bIns="469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8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EC9BEFA3-F000-4BB8-BF52-A017F6AD2A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9321">
              <a:defRPr/>
            </a:pPr>
            <a:fld id="{4E78AD7B-6C45-4427-8F54-14247E29ED0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9321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057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62755A-8F46-482E-98F3-7473002B09BE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6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9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solidFill>
            <a:schemeClr val="accent5">
              <a:lumMod val="50000"/>
            </a:schemeClr>
          </a:solidFill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91D6E6-C85E-4B8A-B36A-C2C790D8DF4D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3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9E615AB-0D5C-403A-BF73-26590545F7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58639 w 12192000"/>
              <a:gd name="connsiteY0" fmla="*/ 344907 h 6858000"/>
              <a:gd name="connsiteX1" fmla="*/ 6069362 w 12192000"/>
              <a:gd name="connsiteY1" fmla="*/ 344907 h 6858000"/>
              <a:gd name="connsiteX2" fmla="*/ 6069362 w 12192000"/>
              <a:gd name="connsiteY2" fmla="*/ 1115999 h 6858000"/>
              <a:gd name="connsiteX3" fmla="*/ 1058639 w 12192000"/>
              <a:gd name="connsiteY3" fmla="*/ 1115999 h 6858000"/>
              <a:gd name="connsiteX4" fmla="*/ 1033586 w 12192000"/>
              <a:gd name="connsiteY4" fmla="*/ 318051 h 6858000"/>
              <a:gd name="connsiteX5" fmla="*/ 1033586 w 12192000"/>
              <a:gd name="connsiteY5" fmla="*/ 1115999 h 6858000"/>
              <a:gd name="connsiteX6" fmla="*/ 864000 w 12192000"/>
              <a:gd name="connsiteY6" fmla="*/ 1115999 h 6858000"/>
              <a:gd name="connsiteX7" fmla="*/ 864000 w 12192000"/>
              <a:gd name="connsiteY7" fmla="*/ 6371999 h 6858000"/>
              <a:gd name="connsiteX8" fmla="*/ 864000 w 12192000"/>
              <a:gd name="connsiteY8" fmla="*/ 6479999 h 6858000"/>
              <a:gd name="connsiteX9" fmla="*/ 6264000 w 12192000"/>
              <a:gd name="connsiteY9" fmla="*/ 6479999 h 6858000"/>
              <a:gd name="connsiteX10" fmla="*/ 6264000 w 12192000"/>
              <a:gd name="connsiteY10" fmla="*/ 6371999 h 6858000"/>
              <a:gd name="connsiteX11" fmla="*/ 6264000 w 12192000"/>
              <a:gd name="connsiteY11" fmla="*/ 1115999 h 6858000"/>
              <a:gd name="connsiteX12" fmla="*/ 6094416 w 12192000"/>
              <a:gd name="connsiteY12" fmla="*/ 1115999 h 6858000"/>
              <a:gd name="connsiteX13" fmla="*/ 6094416 w 12192000"/>
              <a:gd name="connsiteY13" fmla="*/ 318051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1058639" y="344907"/>
                </a:moveTo>
                <a:lnTo>
                  <a:pt x="6069362" y="344907"/>
                </a:lnTo>
                <a:lnTo>
                  <a:pt x="6069362" y="1115999"/>
                </a:lnTo>
                <a:lnTo>
                  <a:pt x="1058639" y="1115999"/>
                </a:lnTo>
                <a:close/>
                <a:moveTo>
                  <a:pt x="1033586" y="318051"/>
                </a:moveTo>
                <a:lnTo>
                  <a:pt x="1033586" y="1115999"/>
                </a:lnTo>
                <a:lnTo>
                  <a:pt x="864000" y="1115999"/>
                </a:lnTo>
                <a:lnTo>
                  <a:pt x="864000" y="6371999"/>
                </a:lnTo>
                <a:lnTo>
                  <a:pt x="864000" y="6479999"/>
                </a:lnTo>
                <a:lnTo>
                  <a:pt x="6264000" y="6479999"/>
                </a:lnTo>
                <a:lnTo>
                  <a:pt x="6264000" y="6371999"/>
                </a:lnTo>
                <a:lnTo>
                  <a:pt x="6264000" y="1115999"/>
                </a:lnTo>
                <a:lnTo>
                  <a:pt x="6094416" y="1115999"/>
                </a:lnTo>
                <a:lnTo>
                  <a:pt x="6094416" y="3180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Ins="792000" anchor="ctr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Drag &amp;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noFill/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7BC130-4A17-4F0C-9A10-476CFDF603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E2F4497-ABB8-41B2-93D0-ECD1832AAAD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3586" y="318052"/>
            <a:ext cx="5060830" cy="5424867"/>
          </a:xfrm>
          <a:custGeom>
            <a:avLst/>
            <a:gdLst>
              <a:gd name="connsiteX0" fmla="*/ 29714 w 6002337"/>
              <a:gd name="connsiteY0" fmla="*/ 31852 h 6434099"/>
              <a:gd name="connsiteX1" fmla="*/ 29714 w 6002337"/>
              <a:gd name="connsiteY1" fmla="*/ 6402247 h 6434099"/>
              <a:gd name="connsiteX2" fmla="*/ 5972622 w 6002337"/>
              <a:gd name="connsiteY2" fmla="*/ 6402247 h 6434099"/>
              <a:gd name="connsiteX3" fmla="*/ 5972622 w 6002337"/>
              <a:gd name="connsiteY3" fmla="*/ 31852 h 6434099"/>
              <a:gd name="connsiteX4" fmla="*/ 0 w 6002337"/>
              <a:gd name="connsiteY4" fmla="*/ 0 h 6434099"/>
              <a:gd name="connsiteX5" fmla="*/ 6002337 w 6002337"/>
              <a:gd name="connsiteY5" fmla="*/ 0 h 6434099"/>
              <a:gd name="connsiteX6" fmla="*/ 6002337 w 6002337"/>
              <a:gd name="connsiteY6" fmla="*/ 6434099 h 6434099"/>
              <a:gd name="connsiteX7" fmla="*/ 0 w 6002337"/>
              <a:gd name="connsiteY7" fmla="*/ 6434099 h 643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2337" h="6434099">
                <a:moveTo>
                  <a:pt x="29714" y="31852"/>
                </a:moveTo>
                <a:lnTo>
                  <a:pt x="29714" y="6402247"/>
                </a:lnTo>
                <a:lnTo>
                  <a:pt x="5972622" y="6402247"/>
                </a:lnTo>
                <a:lnTo>
                  <a:pt x="5972622" y="31852"/>
                </a:lnTo>
                <a:close/>
                <a:moveTo>
                  <a:pt x="0" y="0"/>
                </a:moveTo>
                <a:lnTo>
                  <a:pt x="6002337" y="0"/>
                </a:lnTo>
                <a:lnTo>
                  <a:pt x="6002337" y="6434099"/>
                </a:lnTo>
                <a:lnTo>
                  <a:pt x="0" y="64340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DB1BC04-99B8-4293-A596-337F37F17B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2977308" y="1571348"/>
            <a:ext cx="1143665" cy="881149"/>
            <a:chOff x="2977308" y="1366554"/>
            <a:chExt cx="1143665" cy="881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98B0B3A-3298-4A20-B81B-EEB3B81B6FBC}"/>
                </a:ext>
              </a:extLst>
            </p:cNvPr>
            <p:cNvGrpSpPr/>
            <p:nvPr/>
          </p:nvGrpSpPr>
          <p:grpSpPr>
            <a:xfrm>
              <a:off x="2977308" y="1366554"/>
              <a:ext cx="1143665" cy="701149"/>
              <a:chOff x="3255455" y="1367454"/>
              <a:chExt cx="681160" cy="4176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B312435D-F0FE-415F-BE90-B91941F4F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xmlns="" id="{C4B24F98-5089-43E0-B83E-C75A400D8C23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9C24F3AB-57F5-41DC-8E65-2EBF42D7B729}"/>
                </a:ext>
              </a:extLst>
            </p:cNvPr>
            <p:cNvGrpSpPr/>
            <p:nvPr/>
          </p:nvGrpSpPr>
          <p:grpSpPr>
            <a:xfrm rot="10800000">
              <a:off x="2977308" y="1546554"/>
              <a:ext cx="1143665" cy="701149"/>
              <a:chOff x="3255455" y="1367454"/>
              <a:chExt cx="681160" cy="4176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99DD331A-1BA6-4E0B-A15B-8474C9E779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xmlns="" id="{50CA7A46-A1C2-4E14-964D-FAC5F14EFFE4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261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360000" rIns="90000">
            <a:normAutofit/>
          </a:bodyPr>
          <a:lstStyle>
            <a:lvl1pPr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2196" y="5135035"/>
            <a:ext cx="3932237" cy="10216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6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5670000" rIns="360000">
            <a:normAutofit/>
          </a:bodyPr>
          <a:lstStyle>
            <a:lvl1pPr algn="ctr"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2" y="5135035"/>
            <a:ext cx="5886805" cy="1021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18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645125BB-6786-4FBA-908D-90C8A825820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custGeom>
            <a:avLst/>
            <a:gdLst>
              <a:gd name="connsiteX0" fmla="*/ 5575106 w 12182427"/>
              <a:gd name="connsiteY0" fmla="*/ 344908 h 6858000"/>
              <a:gd name="connsiteX1" fmla="*/ 8088376 w 12182427"/>
              <a:gd name="connsiteY1" fmla="*/ 344908 h 6858000"/>
              <a:gd name="connsiteX2" fmla="*/ 9107057 w 12182427"/>
              <a:gd name="connsiteY2" fmla="*/ 344908 h 6858000"/>
              <a:gd name="connsiteX3" fmla="*/ 11620328 w 12182427"/>
              <a:gd name="connsiteY3" fmla="*/ 344908 h 6858000"/>
              <a:gd name="connsiteX4" fmla="*/ 11620328 w 12182427"/>
              <a:gd name="connsiteY4" fmla="*/ 1116000 h 6858000"/>
              <a:gd name="connsiteX5" fmla="*/ 5575106 w 12182427"/>
              <a:gd name="connsiteY5" fmla="*/ 1116000 h 6858000"/>
              <a:gd name="connsiteX6" fmla="*/ 5550052 w 12182427"/>
              <a:gd name="connsiteY6" fmla="*/ 318052 h 6858000"/>
              <a:gd name="connsiteX7" fmla="*/ 5550052 w 12182427"/>
              <a:gd name="connsiteY7" fmla="*/ 1116000 h 6858000"/>
              <a:gd name="connsiteX8" fmla="*/ 5359401 w 12182427"/>
              <a:gd name="connsiteY8" fmla="*/ 1116000 h 6858000"/>
              <a:gd name="connsiteX9" fmla="*/ 5359401 w 12182427"/>
              <a:gd name="connsiteY9" fmla="*/ 6372000 h 6858000"/>
              <a:gd name="connsiteX10" fmla="*/ 5359401 w 12182427"/>
              <a:gd name="connsiteY10" fmla="*/ 6480000 h 6858000"/>
              <a:gd name="connsiteX11" fmla="*/ 11839401 w 12182427"/>
              <a:gd name="connsiteY11" fmla="*/ 6480000 h 6858000"/>
              <a:gd name="connsiteX12" fmla="*/ 11839401 w 12182427"/>
              <a:gd name="connsiteY12" fmla="*/ 6372000 h 6858000"/>
              <a:gd name="connsiteX13" fmla="*/ 11839301 w 12182427"/>
              <a:gd name="connsiteY13" fmla="*/ 6372000 h 6858000"/>
              <a:gd name="connsiteX14" fmla="*/ 11839301 w 12182427"/>
              <a:gd name="connsiteY14" fmla="*/ 1116000 h 6858000"/>
              <a:gd name="connsiteX15" fmla="*/ 11645381 w 12182427"/>
              <a:gd name="connsiteY15" fmla="*/ 1116000 h 6858000"/>
              <a:gd name="connsiteX16" fmla="*/ 11645381 w 12182427"/>
              <a:gd name="connsiteY16" fmla="*/ 318052 h 6858000"/>
              <a:gd name="connsiteX17" fmla="*/ 11620328 w 12182427"/>
              <a:gd name="connsiteY17" fmla="*/ 318052 h 6858000"/>
              <a:gd name="connsiteX18" fmla="*/ 9107057 w 12182427"/>
              <a:gd name="connsiteY18" fmla="*/ 318052 h 6858000"/>
              <a:gd name="connsiteX19" fmla="*/ 8088376 w 12182427"/>
              <a:gd name="connsiteY19" fmla="*/ 318052 h 6858000"/>
              <a:gd name="connsiteX20" fmla="*/ 5575106 w 12182427"/>
              <a:gd name="connsiteY20" fmla="*/ 318052 h 6858000"/>
              <a:gd name="connsiteX21" fmla="*/ 0 w 12182427"/>
              <a:gd name="connsiteY21" fmla="*/ 0 h 6858000"/>
              <a:gd name="connsiteX22" fmla="*/ 12182427 w 12182427"/>
              <a:gd name="connsiteY22" fmla="*/ 0 h 6858000"/>
              <a:gd name="connsiteX23" fmla="*/ 12182427 w 12182427"/>
              <a:gd name="connsiteY23" fmla="*/ 6858000 h 6858000"/>
              <a:gd name="connsiteX24" fmla="*/ 0 w 1218242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82427" h="6858000">
                <a:moveTo>
                  <a:pt x="5575106" y="344908"/>
                </a:moveTo>
                <a:lnTo>
                  <a:pt x="8088376" y="344908"/>
                </a:lnTo>
                <a:lnTo>
                  <a:pt x="9107057" y="344908"/>
                </a:lnTo>
                <a:lnTo>
                  <a:pt x="11620328" y="344908"/>
                </a:lnTo>
                <a:lnTo>
                  <a:pt x="11620328" y="1116000"/>
                </a:lnTo>
                <a:lnTo>
                  <a:pt x="5575106" y="1116000"/>
                </a:lnTo>
                <a:close/>
                <a:moveTo>
                  <a:pt x="5550052" y="318052"/>
                </a:moveTo>
                <a:lnTo>
                  <a:pt x="5550052" y="1116000"/>
                </a:lnTo>
                <a:lnTo>
                  <a:pt x="5359401" y="1116000"/>
                </a:lnTo>
                <a:lnTo>
                  <a:pt x="5359401" y="6372000"/>
                </a:lnTo>
                <a:lnTo>
                  <a:pt x="5359401" y="6480000"/>
                </a:lnTo>
                <a:lnTo>
                  <a:pt x="11839401" y="6480000"/>
                </a:lnTo>
                <a:lnTo>
                  <a:pt x="11839401" y="6372000"/>
                </a:lnTo>
                <a:lnTo>
                  <a:pt x="11839301" y="6372000"/>
                </a:lnTo>
                <a:lnTo>
                  <a:pt x="11839301" y="1116000"/>
                </a:lnTo>
                <a:lnTo>
                  <a:pt x="11645381" y="1116000"/>
                </a:lnTo>
                <a:lnTo>
                  <a:pt x="11645381" y="318052"/>
                </a:lnTo>
                <a:lnTo>
                  <a:pt x="11620328" y="318052"/>
                </a:lnTo>
                <a:lnTo>
                  <a:pt x="9107057" y="318052"/>
                </a:lnTo>
                <a:lnTo>
                  <a:pt x="8088376" y="318052"/>
                </a:lnTo>
                <a:lnTo>
                  <a:pt x="5575106" y="318052"/>
                </a:lnTo>
                <a:close/>
                <a:moveTo>
                  <a:pt x="0" y="0"/>
                </a:moveTo>
                <a:lnTo>
                  <a:pt x="12182427" y="0"/>
                </a:lnTo>
                <a:lnTo>
                  <a:pt x="12182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lIns="1368000" anchor="ctr">
            <a:noAutofit/>
          </a:bodyPr>
          <a:lstStyle>
            <a:lvl1pPr marL="0" indent="0" algn="l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A89928A-6D79-464E-B588-1951C7BCC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  <a:noFill/>
        </p:spPr>
        <p:txBody>
          <a:bodyPr tIns="252000" bIns="3888000" anchor="t">
            <a:normAutofit/>
          </a:bodyPr>
          <a:lstStyle>
            <a:lvl1pPr algn="ctr"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9F56D8-8E24-456A-8539-351E2054E8BB}"/>
              </a:ext>
            </a:extLst>
          </p:cNvPr>
          <p:cNvSpPr/>
          <p:nvPr userDrawn="1"/>
        </p:nvSpPr>
        <p:spPr>
          <a:xfrm>
            <a:off x="5359400" y="6372000"/>
            <a:ext cx="64799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F8A4A981-D13E-4CBF-B1B9-9BD7D545B8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7525" y="2794552"/>
            <a:ext cx="6072188" cy="30728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CD12B0-2D62-45AC-AE84-26428B62C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D2A3941-2D95-4A84-B382-159E988C09D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flipH="1" flipV="1">
            <a:off x="5550051" y="318052"/>
            <a:ext cx="6095329" cy="2149666"/>
          </a:xfrm>
          <a:custGeom>
            <a:avLst/>
            <a:gdLst>
              <a:gd name="connsiteX0" fmla="*/ 6070276 w 6095329"/>
              <a:gd name="connsiteY0" fmla="*/ 2122810 h 2149666"/>
              <a:gd name="connsiteX1" fmla="*/ 6070276 w 6095329"/>
              <a:gd name="connsiteY1" fmla="*/ 26856 h 2149666"/>
              <a:gd name="connsiteX2" fmla="*/ 3557005 w 6095329"/>
              <a:gd name="connsiteY2" fmla="*/ 26856 h 2149666"/>
              <a:gd name="connsiteX3" fmla="*/ 2538324 w 6095329"/>
              <a:gd name="connsiteY3" fmla="*/ 26856 h 2149666"/>
              <a:gd name="connsiteX4" fmla="*/ 25053 w 6095329"/>
              <a:gd name="connsiteY4" fmla="*/ 26856 h 2149666"/>
              <a:gd name="connsiteX5" fmla="*/ 25053 w 6095329"/>
              <a:gd name="connsiteY5" fmla="*/ 2122810 h 2149666"/>
              <a:gd name="connsiteX6" fmla="*/ 2538324 w 6095329"/>
              <a:gd name="connsiteY6" fmla="*/ 2122810 h 2149666"/>
              <a:gd name="connsiteX7" fmla="*/ 3557005 w 6095329"/>
              <a:gd name="connsiteY7" fmla="*/ 2122810 h 2149666"/>
              <a:gd name="connsiteX8" fmla="*/ 6095329 w 6095329"/>
              <a:gd name="connsiteY8" fmla="*/ 2149666 h 2149666"/>
              <a:gd name="connsiteX9" fmla="*/ 6070276 w 6095329"/>
              <a:gd name="connsiteY9" fmla="*/ 2149666 h 2149666"/>
              <a:gd name="connsiteX10" fmla="*/ 3557005 w 6095329"/>
              <a:gd name="connsiteY10" fmla="*/ 2149666 h 2149666"/>
              <a:gd name="connsiteX11" fmla="*/ 2538324 w 6095329"/>
              <a:gd name="connsiteY11" fmla="*/ 2149666 h 2149666"/>
              <a:gd name="connsiteX12" fmla="*/ 25053 w 6095329"/>
              <a:gd name="connsiteY12" fmla="*/ 2149666 h 2149666"/>
              <a:gd name="connsiteX13" fmla="*/ 0 w 6095329"/>
              <a:gd name="connsiteY13" fmla="*/ 2149666 h 2149666"/>
              <a:gd name="connsiteX14" fmla="*/ 0 w 6095329"/>
              <a:gd name="connsiteY14" fmla="*/ 0 h 2149666"/>
              <a:gd name="connsiteX15" fmla="*/ 25053 w 6095329"/>
              <a:gd name="connsiteY15" fmla="*/ 0 h 2149666"/>
              <a:gd name="connsiteX16" fmla="*/ 2538324 w 6095329"/>
              <a:gd name="connsiteY16" fmla="*/ 0 h 2149666"/>
              <a:gd name="connsiteX17" fmla="*/ 3557005 w 6095329"/>
              <a:gd name="connsiteY17" fmla="*/ 0 h 2149666"/>
              <a:gd name="connsiteX18" fmla="*/ 6070276 w 6095329"/>
              <a:gd name="connsiteY18" fmla="*/ 0 h 2149666"/>
              <a:gd name="connsiteX19" fmla="*/ 6095329 w 6095329"/>
              <a:gd name="connsiteY19" fmla="*/ 0 h 21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329" h="2149666">
                <a:moveTo>
                  <a:pt x="6070276" y="2122810"/>
                </a:moveTo>
                <a:lnTo>
                  <a:pt x="6070276" y="26856"/>
                </a:lnTo>
                <a:lnTo>
                  <a:pt x="3557005" y="26856"/>
                </a:lnTo>
                <a:lnTo>
                  <a:pt x="2538324" y="26856"/>
                </a:lnTo>
                <a:lnTo>
                  <a:pt x="25053" y="26856"/>
                </a:lnTo>
                <a:lnTo>
                  <a:pt x="25053" y="2122810"/>
                </a:lnTo>
                <a:lnTo>
                  <a:pt x="2538324" y="2122810"/>
                </a:lnTo>
                <a:lnTo>
                  <a:pt x="3557005" y="2122810"/>
                </a:lnTo>
                <a:close/>
                <a:moveTo>
                  <a:pt x="6095329" y="2149666"/>
                </a:moveTo>
                <a:lnTo>
                  <a:pt x="6070276" y="2149666"/>
                </a:lnTo>
                <a:lnTo>
                  <a:pt x="3557005" y="2149666"/>
                </a:lnTo>
                <a:lnTo>
                  <a:pt x="2538324" y="2149666"/>
                </a:lnTo>
                <a:lnTo>
                  <a:pt x="25053" y="2149666"/>
                </a:lnTo>
                <a:lnTo>
                  <a:pt x="0" y="2149666"/>
                </a:lnTo>
                <a:lnTo>
                  <a:pt x="0" y="0"/>
                </a:lnTo>
                <a:lnTo>
                  <a:pt x="25053" y="0"/>
                </a:lnTo>
                <a:lnTo>
                  <a:pt x="2538324" y="0"/>
                </a:lnTo>
                <a:lnTo>
                  <a:pt x="3557005" y="0"/>
                </a:lnTo>
                <a:lnTo>
                  <a:pt x="6070276" y="0"/>
                </a:lnTo>
                <a:lnTo>
                  <a:pt x="6095329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54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2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0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6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3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0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7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8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ground, way&#10;&#10;Description automatically generated">
            <a:extLst>
              <a:ext uri="{FF2B5EF4-FFF2-40B4-BE49-F238E27FC236}">
                <a16:creationId xmlns:a16="http://schemas.microsoft.com/office/drawing/2014/main" xmlns="" id="{74201050-04F0-44FC-AAC1-F9D89DEF1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" t="29041" r="3036" b="11946"/>
          <a:stretch/>
        </p:blipFill>
        <p:spPr>
          <a:xfrm rot="169325">
            <a:off x="-126017" y="-404099"/>
            <a:ext cx="12445013" cy="5774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7928EA2-88ED-424C-A811-B45B398FBA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04F0B90-9D71-4D15-94CC-B9E1F445B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695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EF7EB4-1CAF-4B57-B309-E4C9B5E8FD89}"/>
              </a:ext>
            </a:extLst>
          </p:cNvPr>
          <p:cNvSpPr/>
          <p:nvPr/>
        </p:nvSpPr>
        <p:spPr>
          <a:xfrm>
            <a:off x="0" y="4242816"/>
            <a:ext cx="12192000" cy="2615174"/>
          </a:xfrm>
          <a:prstGeom prst="rect">
            <a:avLst/>
          </a:pr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C09D77CA-5613-448F-9689-5FED30129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489554"/>
            <a:ext cx="8991600" cy="127991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TCSD Collection System project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CWSRF PROJECT NO. C-06-8281-210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E7CB82-D49F-44D2-A065-E40C2963F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800866"/>
            <a:ext cx="8991600" cy="4353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August 4, 2021</a:t>
            </a:r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644609F5-0B9E-4BD6-A750-46AD6DC7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639" y="5927324"/>
            <a:ext cx="2266922" cy="835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CFE7F2-9F71-486F-ADCE-93CB482E2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439" y="6056091"/>
            <a:ext cx="2069809" cy="6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2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1660E788-AFA9-4A1B-9991-6AA74632A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EA51422-EE5E-4245-BA6B-A341006343E1}"/>
              </a:ext>
            </a:extLst>
          </p:cNvPr>
          <p:cNvSpPr/>
          <p:nvPr/>
        </p:nvSpPr>
        <p:spPr>
          <a:xfrm>
            <a:off x="4650910" y="-10"/>
            <a:ext cx="75410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2BB89-3094-4404-A8A3-B1BEABEA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61EBADC7-A119-4729-B743-BB377543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This project addresses the issue of aging infrastructure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Funded through the Clean Water State Revolving Fund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The Carter Basin was constructed in the 1950’s,  primarily with VCP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The design phase includes the entire Carter Basin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Phase I of construction will include the </a:t>
            </a:r>
            <a:r>
              <a:rPr lang="en-US" sz="1700" dirty="0">
                <a:solidFill>
                  <a:srgbClr val="FFFF00"/>
                </a:solidFill>
              </a:rPr>
              <a:t>SOUTHERN</a:t>
            </a:r>
            <a:r>
              <a:rPr lang="en-US" sz="1700" dirty="0">
                <a:solidFill>
                  <a:schemeClr val="bg1"/>
                </a:solidFill>
              </a:rPr>
              <a:t> portion of the Carter Basin</a:t>
            </a: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0F8E763-B1E3-43F3-9413-8E96B427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345C2B-5681-4906-A2FA-2B85A0984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1" r="126" b="1"/>
          <a:stretch/>
        </p:blipFill>
        <p:spPr>
          <a:xfrm>
            <a:off x="4772992" y="1132655"/>
            <a:ext cx="7301644" cy="4062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825225-796E-4800-A1EF-B2A30C93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247" y="5194698"/>
            <a:ext cx="768400" cy="19572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4ED3BDA-A160-49D6-B136-7F5FC80B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1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93F0ADB5-A0B4-4B01-A8C4-FDC34CE22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A6D0FDE-0241-4C21-A720-A694753582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07F21-B657-44A6-AFF9-A8CACD56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timeline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xmlns="" id="{2FF50590-4473-42C7-8C8C-7ABC27B96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084323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5DCB54C-DB64-4DD2-81CF-06E5204EB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8747AF49-1E51-4573-AEE4-16A2D2E0D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2BB89-3094-4404-A8A3-B1BEABEA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 dirty="0"/>
              <a:t>Collection system improvements</a:t>
            </a:r>
          </a:p>
        </p:txBody>
      </p:sp>
      <p:pic>
        <p:nvPicPr>
          <p:cNvPr id="9" name="Content Placeholder 8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xmlns="" id="{ADB2BA60-FFD2-4103-A144-93E40E51C1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r="22364"/>
          <a:stretch/>
        </p:blipFill>
        <p:spPr>
          <a:xfrm>
            <a:off x="648027" y="809499"/>
            <a:ext cx="3965918" cy="523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xmlns="" id="{B0AC3866-B5EA-4514-A028-BAE69A897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727309"/>
              </p:ext>
            </p:extLst>
          </p:nvPr>
        </p:nvGraphicFramePr>
        <p:xfrm>
          <a:off x="5445496" y="2276669"/>
          <a:ext cx="5925310" cy="4140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A8ACEAF-0DE2-486C-A66B-9108D1B9F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5CFB4C29-6312-4C60-BAEB-570EA03A16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E4DF3-D352-446B-BABD-695B82A0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7" b="4325"/>
          <a:stretch/>
        </p:blipFill>
        <p:spPr>
          <a:xfrm>
            <a:off x="5105889" y="187308"/>
            <a:ext cx="6502637" cy="6561441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55E1154D-3518-430F-BD86-CCB3FFA8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4706226" cy="6858000"/>
          </a:xfrm>
          <a:solidFill>
            <a:srgbClr val="17406D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chemeClr val="bg1"/>
                </a:solidFill>
              </a:rPr>
              <a:t>PROPOSED TCSD/TUD COLLABORATION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670F808-EBD4-4DF3-9E7E-DDC68B990FCE}"/>
              </a:ext>
            </a:extLst>
          </p:cNvPr>
          <p:cNvSpPr/>
          <p:nvPr/>
        </p:nvSpPr>
        <p:spPr>
          <a:xfrm>
            <a:off x="486561" y="2885813"/>
            <a:ext cx="3702196" cy="11660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B4EB2B-A7B4-424B-B603-F5A06F9B5139}"/>
              </a:ext>
            </a:extLst>
          </p:cNvPr>
          <p:cNvSpPr/>
          <p:nvPr/>
        </p:nvSpPr>
        <p:spPr>
          <a:xfrm>
            <a:off x="10167457" y="6333688"/>
            <a:ext cx="1912690" cy="52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560013B-958A-409D-B94B-90CEEB22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BBDC0F7-36D0-448F-92FB-035A22068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40E8D55F-1A25-42BF-B125-F04F642A5960}"/>
              </a:ext>
            </a:extLst>
          </p:cNvPr>
          <p:cNvSpPr/>
          <p:nvPr/>
        </p:nvSpPr>
        <p:spPr>
          <a:xfrm>
            <a:off x="9669439" y="395785"/>
            <a:ext cx="934871" cy="395785"/>
          </a:xfrm>
          <a:custGeom>
            <a:avLst/>
            <a:gdLst>
              <a:gd name="connsiteX0" fmla="*/ 825689 w 934871"/>
              <a:gd name="connsiteY0" fmla="*/ 81887 h 395785"/>
              <a:gd name="connsiteX1" fmla="*/ 361665 w 934871"/>
              <a:gd name="connsiteY1" fmla="*/ 0 h 395785"/>
              <a:gd name="connsiteX2" fmla="*/ 34119 w 934871"/>
              <a:gd name="connsiteY2" fmla="*/ 122830 h 395785"/>
              <a:gd name="connsiteX3" fmla="*/ 0 w 934871"/>
              <a:gd name="connsiteY3" fmla="*/ 238836 h 395785"/>
              <a:gd name="connsiteX4" fmla="*/ 402609 w 934871"/>
              <a:gd name="connsiteY4" fmla="*/ 327546 h 395785"/>
              <a:gd name="connsiteX5" fmla="*/ 825689 w 934871"/>
              <a:gd name="connsiteY5" fmla="*/ 395785 h 395785"/>
              <a:gd name="connsiteX6" fmla="*/ 934871 w 934871"/>
              <a:gd name="connsiteY6" fmla="*/ 395785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4871" h="395785">
                <a:moveTo>
                  <a:pt x="825689" y="81887"/>
                </a:moveTo>
                <a:lnTo>
                  <a:pt x="361665" y="0"/>
                </a:lnTo>
                <a:lnTo>
                  <a:pt x="34119" y="122830"/>
                </a:lnTo>
                <a:lnTo>
                  <a:pt x="0" y="238836"/>
                </a:lnTo>
                <a:lnTo>
                  <a:pt x="402609" y="327546"/>
                </a:lnTo>
                <a:lnTo>
                  <a:pt x="825689" y="395785"/>
                </a:lnTo>
                <a:lnTo>
                  <a:pt x="934871" y="39578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9BE6713-4B31-4D66-AE83-7822CA32FDA7}"/>
              </a:ext>
            </a:extLst>
          </p:cNvPr>
          <p:cNvSpPr/>
          <p:nvPr/>
        </p:nvSpPr>
        <p:spPr>
          <a:xfrm>
            <a:off x="7853694" y="600501"/>
            <a:ext cx="1795273" cy="2906974"/>
          </a:xfrm>
          <a:custGeom>
            <a:avLst/>
            <a:gdLst>
              <a:gd name="connsiteX0" fmla="*/ 1712794 w 1712794"/>
              <a:gd name="connsiteY0" fmla="*/ 0 h 2777320"/>
              <a:gd name="connsiteX1" fmla="*/ 1398896 w 1712794"/>
              <a:gd name="connsiteY1" fmla="*/ 409433 h 2777320"/>
              <a:gd name="connsiteX2" fmla="*/ 1105469 w 1712794"/>
              <a:gd name="connsiteY2" fmla="*/ 614150 h 2777320"/>
              <a:gd name="connsiteX3" fmla="*/ 607326 w 1712794"/>
              <a:gd name="connsiteY3" fmla="*/ 934872 h 2777320"/>
              <a:gd name="connsiteX4" fmla="*/ 341194 w 1712794"/>
              <a:gd name="connsiteY4" fmla="*/ 1644556 h 2777320"/>
              <a:gd name="connsiteX5" fmla="*/ 232012 w 1712794"/>
              <a:gd name="connsiteY5" fmla="*/ 2026693 h 2777320"/>
              <a:gd name="connsiteX6" fmla="*/ 0 w 1712794"/>
              <a:gd name="connsiteY6" fmla="*/ 2770496 h 2777320"/>
              <a:gd name="connsiteX7" fmla="*/ 532263 w 1712794"/>
              <a:gd name="connsiteY7" fmla="*/ 2777320 h 2777320"/>
              <a:gd name="connsiteX8" fmla="*/ 1119117 w 1712794"/>
              <a:gd name="connsiteY8" fmla="*/ 2729553 h 2777320"/>
              <a:gd name="connsiteX9" fmla="*/ 1569493 w 1712794"/>
              <a:gd name="connsiteY9" fmla="*/ 2709081 h 2777320"/>
              <a:gd name="connsiteX10" fmla="*/ 1569493 w 1712794"/>
              <a:gd name="connsiteY10" fmla="*/ 1985750 h 2777320"/>
              <a:gd name="connsiteX11" fmla="*/ 1576317 w 1712794"/>
              <a:gd name="connsiteY11" fmla="*/ 1569493 h 277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2794" h="2777320">
                <a:moveTo>
                  <a:pt x="1712794" y="0"/>
                </a:moveTo>
                <a:lnTo>
                  <a:pt x="1398896" y="409433"/>
                </a:lnTo>
                <a:lnTo>
                  <a:pt x="1105469" y="614150"/>
                </a:lnTo>
                <a:lnTo>
                  <a:pt x="607326" y="934872"/>
                </a:lnTo>
                <a:lnTo>
                  <a:pt x="341194" y="1644556"/>
                </a:lnTo>
                <a:lnTo>
                  <a:pt x="232012" y="2026693"/>
                </a:lnTo>
                <a:lnTo>
                  <a:pt x="0" y="2770496"/>
                </a:lnTo>
                <a:lnTo>
                  <a:pt x="532263" y="2777320"/>
                </a:lnTo>
                <a:lnTo>
                  <a:pt x="1119117" y="2729553"/>
                </a:lnTo>
                <a:lnTo>
                  <a:pt x="1569493" y="2709081"/>
                </a:lnTo>
                <a:lnTo>
                  <a:pt x="1569493" y="1985750"/>
                </a:lnTo>
                <a:lnTo>
                  <a:pt x="1576317" y="156949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9A4E624-0BDA-44E8-A6B9-39EE1287CF46}"/>
              </a:ext>
            </a:extLst>
          </p:cNvPr>
          <p:cNvSpPr/>
          <p:nvPr/>
        </p:nvSpPr>
        <p:spPr>
          <a:xfrm>
            <a:off x="9928746" y="702860"/>
            <a:ext cx="388961" cy="730155"/>
          </a:xfrm>
          <a:custGeom>
            <a:avLst/>
            <a:gdLst>
              <a:gd name="connsiteX0" fmla="*/ 143302 w 388961"/>
              <a:gd name="connsiteY0" fmla="*/ 0 h 730155"/>
              <a:gd name="connsiteX1" fmla="*/ 0 w 388961"/>
              <a:gd name="connsiteY1" fmla="*/ 689212 h 730155"/>
              <a:gd name="connsiteX2" fmla="*/ 388961 w 388961"/>
              <a:gd name="connsiteY2" fmla="*/ 730155 h 73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961" h="730155">
                <a:moveTo>
                  <a:pt x="143302" y="0"/>
                </a:moveTo>
                <a:lnTo>
                  <a:pt x="0" y="689212"/>
                </a:lnTo>
                <a:lnTo>
                  <a:pt x="388961" y="73015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3FC2B29-B1EF-443B-BFD1-CF38E542C1D7}"/>
              </a:ext>
            </a:extLst>
          </p:cNvPr>
          <p:cNvCxnSpPr>
            <a:endCxn id="6" idx="6"/>
          </p:cNvCxnSpPr>
          <p:nvPr/>
        </p:nvCxnSpPr>
        <p:spPr>
          <a:xfrm flipV="1">
            <a:off x="7342496" y="3500332"/>
            <a:ext cx="511198" cy="7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712C36D-763E-4FB1-9D94-CC59615EB2E2}"/>
              </a:ext>
            </a:extLst>
          </p:cNvPr>
          <p:cNvSpPr/>
          <p:nvPr/>
        </p:nvSpPr>
        <p:spPr>
          <a:xfrm>
            <a:off x="8413845" y="2217761"/>
            <a:ext cx="559558" cy="511791"/>
          </a:xfrm>
          <a:custGeom>
            <a:avLst/>
            <a:gdLst>
              <a:gd name="connsiteX0" fmla="*/ 559558 w 559558"/>
              <a:gd name="connsiteY0" fmla="*/ 0 h 511791"/>
              <a:gd name="connsiteX1" fmla="*/ 0 w 559558"/>
              <a:gd name="connsiteY1" fmla="*/ 68239 h 511791"/>
              <a:gd name="connsiteX2" fmla="*/ 47767 w 559558"/>
              <a:gd name="connsiteY2" fmla="*/ 511791 h 511791"/>
              <a:gd name="connsiteX3" fmla="*/ 416256 w 559558"/>
              <a:gd name="connsiteY3" fmla="*/ 484496 h 51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558" h="511791">
                <a:moveTo>
                  <a:pt x="559558" y="0"/>
                </a:moveTo>
                <a:lnTo>
                  <a:pt x="0" y="68239"/>
                </a:lnTo>
                <a:lnTo>
                  <a:pt x="47767" y="511791"/>
                </a:lnTo>
                <a:lnTo>
                  <a:pt x="416256" y="48449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A56C712-FB03-4A58-BD5B-C220CDDDC344}"/>
              </a:ext>
            </a:extLst>
          </p:cNvPr>
          <p:cNvCxnSpPr>
            <a:cxnSpLocks/>
            <a:stCxn id="6" idx="4"/>
            <a:endCxn id="18" idx="1"/>
          </p:cNvCxnSpPr>
          <p:nvPr/>
        </p:nvCxnSpPr>
        <p:spPr>
          <a:xfrm flipV="1">
            <a:off x="8211318" y="2286000"/>
            <a:ext cx="202527" cy="35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8A54FE-253D-4420-BBB5-13E0597995DC}"/>
              </a:ext>
            </a:extLst>
          </p:cNvPr>
          <p:cNvCxnSpPr>
            <a:endCxn id="5" idx="2"/>
          </p:cNvCxnSpPr>
          <p:nvPr/>
        </p:nvCxnSpPr>
        <p:spPr>
          <a:xfrm>
            <a:off x="9594376" y="238836"/>
            <a:ext cx="109182" cy="279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3DC6677-0F33-41FD-B25C-38947EFDEC79}"/>
              </a:ext>
            </a:extLst>
          </p:cNvPr>
          <p:cNvSpPr/>
          <p:nvPr/>
        </p:nvSpPr>
        <p:spPr>
          <a:xfrm>
            <a:off x="6578221" y="3507475"/>
            <a:ext cx="1262418" cy="2258704"/>
          </a:xfrm>
          <a:custGeom>
            <a:avLst/>
            <a:gdLst>
              <a:gd name="connsiteX0" fmla="*/ 1262418 w 1262418"/>
              <a:gd name="connsiteY0" fmla="*/ 0 h 2258704"/>
              <a:gd name="connsiteX1" fmla="*/ 1112292 w 1262418"/>
              <a:gd name="connsiteY1" fmla="*/ 457200 h 2258704"/>
              <a:gd name="connsiteX2" fmla="*/ 1044054 w 1262418"/>
              <a:gd name="connsiteY2" fmla="*/ 634621 h 2258704"/>
              <a:gd name="connsiteX3" fmla="*/ 914400 w 1262418"/>
              <a:gd name="connsiteY3" fmla="*/ 798394 h 2258704"/>
              <a:gd name="connsiteX4" fmla="*/ 921224 w 1262418"/>
              <a:gd name="connsiteY4" fmla="*/ 1044053 h 2258704"/>
              <a:gd name="connsiteX5" fmla="*/ 907576 w 1262418"/>
              <a:gd name="connsiteY5" fmla="*/ 1897038 h 2258704"/>
              <a:gd name="connsiteX6" fmla="*/ 900752 w 1262418"/>
              <a:gd name="connsiteY6" fmla="*/ 2258704 h 2258704"/>
              <a:gd name="connsiteX7" fmla="*/ 0 w 1262418"/>
              <a:gd name="connsiteY7" fmla="*/ 2258704 h 22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2418" h="2258704">
                <a:moveTo>
                  <a:pt x="1262418" y="0"/>
                </a:moveTo>
                <a:lnTo>
                  <a:pt x="1112292" y="457200"/>
                </a:lnTo>
                <a:lnTo>
                  <a:pt x="1044054" y="634621"/>
                </a:lnTo>
                <a:lnTo>
                  <a:pt x="914400" y="798394"/>
                </a:lnTo>
                <a:lnTo>
                  <a:pt x="921224" y="1044053"/>
                </a:lnTo>
                <a:lnTo>
                  <a:pt x="907576" y="1897038"/>
                </a:lnTo>
                <a:lnTo>
                  <a:pt x="900752" y="2258704"/>
                </a:lnTo>
                <a:lnTo>
                  <a:pt x="0" y="225870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00D8FD88-890D-4E86-9ADD-CCAF5E567DF9}"/>
              </a:ext>
            </a:extLst>
          </p:cNvPr>
          <p:cNvSpPr/>
          <p:nvPr/>
        </p:nvSpPr>
        <p:spPr>
          <a:xfrm>
            <a:off x="7458501" y="3971499"/>
            <a:ext cx="880281" cy="1446662"/>
          </a:xfrm>
          <a:custGeom>
            <a:avLst/>
            <a:gdLst>
              <a:gd name="connsiteX0" fmla="*/ 0 w 880281"/>
              <a:gd name="connsiteY0" fmla="*/ 1426191 h 1446662"/>
              <a:gd name="connsiteX1" fmla="*/ 313899 w 880281"/>
              <a:gd name="connsiteY1" fmla="*/ 1446662 h 1446662"/>
              <a:gd name="connsiteX2" fmla="*/ 409433 w 880281"/>
              <a:gd name="connsiteY2" fmla="*/ 1446662 h 1446662"/>
              <a:gd name="connsiteX3" fmla="*/ 600502 w 880281"/>
              <a:gd name="connsiteY3" fmla="*/ 1439838 h 1446662"/>
              <a:gd name="connsiteX4" fmla="*/ 805218 w 880281"/>
              <a:gd name="connsiteY4" fmla="*/ 1446662 h 1446662"/>
              <a:gd name="connsiteX5" fmla="*/ 818866 w 880281"/>
              <a:gd name="connsiteY5" fmla="*/ 641444 h 1446662"/>
              <a:gd name="connsiteX6" fmla="*/ 880281 w 880281"/>
              <a:gd name="connsiteY6" fmla="*/ 0 h 144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281" h="1446662">
                <a:moveTo>
                  <a:pt x="0" y="1426191"/>
                </a:moveTo>
                <a:lnTo>
                  <a:pt x="313899" y="1446662"/>
                </a:lnTo>
                <a:lnTo>
                  <a:pt x="409433" y="1446662"/>
                </a:lnTo>
                <a:lnTo>
                  <a:pt x="600502" y="1439838"/>
                </a:lnTo>
                <a:lnTo>
                  <a:pt x="805218" y="1446662"/>
                </a:lnTo>
                <a:lnTo>
                  <a:pt x="818866" y="641444"/>
                </a:lnTo>
                <a:lnTo>
                  <a:pt x="88028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3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E4DF3-D352-446B-BABD-695B82A0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806" b="-1014"/>
          <a:stretch/>
        </p:blipFill>
        <p:spPr>
          <a:xfrm>
            <a:off x="5105889" y="4419"/>
            <a:ext cx="6554888" cy="692759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55E1154D-3518-430F-BD86-CCB3FFA8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4706226" cy="6858000"/>
          </a:xfrm>
          <a:solidFill>
            <a:srgbClr val="17406D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chemeClr val="bg1"/>
                </a:solidFill>
              </a:rPr>
              <a:t>PROPOSED CONSTRUCTION </a:t>
            </a:r>
            <a:br>
              <a:rPr lang="en-US" sz="2400" cap="none" dirty="0">
                <a:solidFill>
                  <a:schemeClr val="bg1"/>
                </a:solidFill>
              </a:rPr>
            </a:br>
            <a:r>
              <a:rPr lang="en-US" sz="2400" cap="none" dirty="0">
                <a:solidFill>
                  <a:schemeClr val="bg1"/>
                </a:solidFill>
              </a:rPr>
              <a:t>PHASE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670F808-EBD4-4DF3-9E7E-DDC68B990FCE}"/>
              </a:ext>
            </a:extLst>
          </p:cNvPr>
          <p:cNvSpPr/>
          <p:nvPr/>
        </p:nvSpPr>
        <p:spPr>
          <a:xfrm>
            <a:off x="687897" y="2885813"/>
            <a:ext cx="3221373" cy="11660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B4EB2B-A7B4-424B-B603-F5A06F9B5139}"/>
              </a:ext>
            </a:extLst>
          </p:cNvPr>
          <p:cNvSpPr/>
          <p:nvPr/>
        </p:nvSpPr>
        <p:spPr>
          <a:xfrm>
            <a:off x="10167457" y="6333688"/>
            <a:ext cx="1912690" cy="52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560013B-958A-409D-B94B-90CEEB22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BBDC0F7-36D0-448F-92FB-035A22068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2B75ADE-3EAF-4058-8135-D16FE5C9B622}"/>
              </a:ext>
            </a:extLst>
          </p:cNvPr>
          <p:cNvSpPr/>
          <p:nvPr/>
        </p:nvSpPr>
        <p:spPr>
          <a:xfrm>
            <a:off x="5373189" y="4101737"/>
            <a:ext cx="2124891" cy="1489166"/>
          </a:xfrm>
          <a:custGeom>
            <a:avLst/>
            <a:gdLst>
              <a:gd name="connsiteX0" fmla="*/ 2107474 w 2124891"/>
              <a:gd name="connsiteY0" fmla="*/ 0 h 1489166"/>
              <a:gd name="connsiteX1" fmla="*/ 2124891 w 2124891"/>
              <a:gd name="connsiteY1" fmla="*/ 261257 h 1489166"/>
              <a:gd name="connsiteX2" fmla="*/ 2090057 w 2124891"/>
              <a:gd name="connsiteY2" fmla="*/ 1132114 h 1489166"/>
              <a:gd name="connsiteX3" fmla="*/ 2090057 w 2124891"/>
              <a:gd name="connsiteY3" fmla="*/ 1480457 h 1489166"/>
              <a:gd name="connsiteX4" fmla="*/ 17417 w 2124891"/>
              <a:gd name="connsiteY4" fmla="*/ 1489166 h 1489166"/>
              <a:gd name="connsiteX5" fmla="*/ 0 w 2124891"/>
              <a:gd name="connsiteY5" fmla="*/ 966652 h 148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4891" h="1489166">
                <a:moveTo>
                  <a:pt x="2107474" y="0"/>
                </a:moveTo>
                <a:lnTo>
                  <a:pt x="2124891" y="261257"/>
                </a:lnTo>
                <a:lnTo>
                  <a:pt x="2090057" y="1132114"/>
                </a:lnTo>
                <a:lnTo>
                  <a:pt x="2090057" y="1480457"/>
                </a:lnTo>
                <a:lnTo>
                  <a:pt x="17417" y="1489166"/>
                </a:lnTo>
                <a:lnTo>
                  <a:pt x="0" y="9666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1BF6799-D35D-49B8-9EE6-1F62E8A3A915}"/>
              </a:ext>
            </a:extLst>
          </p:cNvPr>
          <p:cNvSpPr/>
          <p:nvPr/>
        </p:nvSpPr>
        <p:spPr>
          <a:xfrm>
            <a:off x="6244046" y="4450080"/>
            <a:ext cx="827314" cy="1140823"/>
          </a:xfrm>
          <a:custGeom>
            <a:avLst/>
            <a:gdLst>
              <a:gd name="connsiteX0" fmla="*/ 8708 w 827314"/>
              <a:gd name="connsiteY0" fmla="*/ 0 h 1140823"/>
              <a:gd name="connsiteX1" fmla="*/ 0 w 827314"/>
              <a:gd name="connsiteY1" fmla="*/ 1140823 h 1140823"/>
              <a:gd name="connsiteX2" fmla="*/ 348343 w 827314"/>
              <a:gd name="connsiteY2" fmla="*/ 1123406 h 1140823"/>
              <a:gd name="connsiteX3" fmla="*/ 470263 w 827314"/>
              <a:gd name="connsiteY3" fmla="*/ 1036320 h 1140823"/>
              <a:gd name="connsiteX4" fmla="*/ 470263 w 827314"/>
              <a:gd name="connsiteY4" fmla="*/ 766354 h 1140823"/>
              <a:gd name="connsiteX5" fmla="*/ 827314 w 827314"/>
              <a:gd name="connsiteY5" fmla="*/ 775063 h 114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14" h="1140823">
                <a:moveTo>
                  <a:pt x="8708" y="0"/>
                </a:moveTo>
                <a:cubicBezTo>
                  <a:pt x="5805" y="380274"/>
                  <a:pt x="2903" y="760549"/>
                  <a:pt x="0" y="1140823"/>
                </a:cubicBezTo>
                <a:lnTo>
                  <a:pt x="348343" y="1123406"/>
                </a:lnTo>
                <a:lnTo>
                  <a:pt x="470263" y="1036320"/>
                </a:lnTo>
                <a:lnTo>
                  <a:pt x="470263" y="766354"/>
                </a:lnTo>
                <a:lnTo>
                  <a:pt x="827314" y="77506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702B40E-9E9F-4383-BA56-C693F693D174}"/>
              </a:ext>
            </a:extLst>
          </p:cNvPr>
          <p:cNvSpPr/>
          <p:nvPr/>
        </p:nvSpPr>
        <p:spPr>
          <a:xfrm>
            <a:off x="9056914" y="3997234"/>
            <a:ext cx="383177" cy="1097280"/>
          </a:xfrm>
          <a:custGeom>
            <a:avLst/>
            <a:gdLst>
              <a:gd name="connsiteX0" fmla="*/ 383177 w 383177"/>
              <a:gd name="connsiteY0" fmla="*/ 1097280 h 1097280"/>
              <a:gd name="connsiteX1" fmla="*/ 8709 w 383177"/>
              <a:gd name="connsiteY1" fmla="*/ 1097280 h 1097280"/>
              <a:gd name="connsiteX2" fmla="*/ 0 w 383177"/>
              <a:gd name="connsiteY2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177" h="1097280">
                <a:moveTo>
                  <a:pt x="383177" y="1097280"/>
                </a:moveTo>
                <a:lnTo>
                  <a:pt x="8709" y="109728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9CE21CD-8785-49CD-8E98-0421FCB25C03}"/>
              </a:ext>
            </a:extLst>
          </p:cNvPr>
          <p:cNvSpPr/>
          <p:nvPr/>
        </p:nvSpPr>
        <p:spPr>
          <a:xfrm>
            <a:off x="5799909" y="5233851"/>
            <a:ext cx="2473234" cy="1184366"/>
          </a:xfrm>
          <a:custGeom>
            <a:avLst/>
            <a:gdLst>
              <a:gd name="connsiteX0" fmla="*/ 0 w 2473234"/>
              <a:gd name="connsiteY0" fmla="*/ 0 h 1184366"/>
              <a:gd name="connsiteX1" fmla="*/ 69668 w 2473234"/>
              <a:gd name="connsiteY1" fmla="*/ 357052 h 1184366"/>
              <a:gd name="connsiteX2" fmla="*/ 78377 w 2473234"/>
              <a:gd name="connsiteY2" fmla="*/ 801189 h 1184366"/>
              <a:gd name="connsiteX3" fmla="*/ 121920 w 2473234"/>
              <a:gd name="connsiteY3" fmla="*/ 1184366 h 1184366"/>
              <a:gd name="connsiteX4" fmla="*/ 2473234 w 2473234"/>
              <a:gd name="connsiteY4" fmla="*/ 1184366 h 118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234" h="1184366">
                <a:moveTo>
                  <a:pt x="0" y="0"/>
                </a:moveTo>
                <a:lnTo>
                  <a:pt x="69668" y="357052"/>
                </a:lnTo>
                <a:lnTo>
                  <a:pt x="78377" y="801189"/>
                </a:lnTo>
                <a:lnTo>
                  <a:pt x="121920" y="1184366"/>
                </a:lnTo>
                <a:lnTo>
                  <a:pt x="2473234" y="118436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840AA67-2A77-471F-B5A6-1C6DAEE78871}"/>
              </a:ext>
            </a:extLst>
          </p:cNvPr>
          <p:cNvCxnSpPr/>
          <p:nvPr/>
        </p:nvCxnSpPr>
        <p:spPr>
          <a:xfrm>
            <a:off x="8273143" y="5895703"/>
            <a:ext cx="0" cy="522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DDF16F7-7A00-4EA2-8FA9-BEE3D8CB5344}"/>
              </a:ext>
            </a:extLst>
          </p:cNvPr>
          <p:cNvCxnSpPr/>
          <p:nvPr/>
        </p:nvCxnSpPr>
        <p:spPr>
          <a:xfrm>
            <a:off x="7498080" y="5895703"/>
            <a:ext cx="0" cy="522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3AA02B7-77D9-479C-83DF-B5771609BEBD}"/>
              </a:ext>
            </a:extLst>
          </p:cNvPr>
          <p:cNvCxnSpPr/>
          <p:nvPr/>
        </p:nvCxnSpPr>
        <p:spPr>
          <a:xfrm>
            <a:off x="7863840" y="5895703"/>
            <a:ext cx="0" cy="522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E3A874F-018B-402B-B31C-22B930D747DC}"/>
              </a:ext>
            </a:extLst>
          </p:cNvPr>
          <p:cNvCxnSpPr>
            <a:cxnSpLocks/>
          </p:cNvCxnSpPr>
          <p:nvPr/>
        </p:nvCxnSpPr>
        <p:spPr>
          <a:xfrm>
            <a:off x="7071360" y="5817326"/>
            <a:ext cx="0" cy="607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4C9BBD6-B42B-4EFD-93FE-5F9520ECD7C0}"/>
              </a:ext>
            </a:extLst>
          </p:cNvPr>
          <p:cNvCxnSpPr>
            <a:cxnSpLocks/>
          </p:cNvCxnSpPr>
          <p:nvPr/>
        </p:nvCxnSpPr>
        <p:spPr>
          <a:xfrm flipH="1">
            <a:off x="5904412" y="6061166"/>
            <a:ext cx="544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9BEB555-22C2-4FEA-A3D9-5D13C845552D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5904413" y="6418217"/>
            <a:ext cx="17416" cy="330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928CB4F6-E4EE-4088-9E1F-B862B3C1AFC2}"/>
              </a:ext>
            </a:extLst>
          </p:cNvPr>
          <p:cNvSpPr/>
          <p:nvPr/>
        </p:nvSpPr>
        <p:spPr>
          <a:xfrm>
            <a:off x="7471954" y="5216434"/>
            <a:ext cx="1419497" cy="17417"/>
          </a:xfrm>
          <a:custGeom>
            <a:avLst/>
            <a:gdLst>
              <a:gd name="connsiteX0" fmla="*/ 0 w 1419497"/>
              <a:gd name="connsiteY0" fmla="*/ 0 h 17417"/>
              <a:gd name="connsiteX1" fmla="*/ 1419497 w 1419497"/>
              <a:gd name="connsiteY1" fmla="*/ 17417 h 1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9497" h="17417">
                <a:moveTo>
                  <a:pt x="0" y="0"/>
                </a:moveTo>
                <a:lnTo>
                  <a:pt x="1419497" y="1741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40FD1B6-CE1B-4B48-8F3C-E1BF09C340BA}"/>
              </a:ext>
            </a:extLst>
          </p:cNvPr>
          <p:cNvCxnSpPr>
            <a:cxnSpLocks/>
          </p:cNvCxnSpPr>
          <p:nvPr/>
        </p:nvCxnSpPr>
        <p:spPr>
          <a:xfrm>
            <a:off x="7850777" y="4572000"/>
            <a:ext cx="0" cy="644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EC996BF-5C52-4A78-A5F3-884A891DB5CE}"/>
              </a:ext>
            </a:extLst>
          </p:cNvPr>
          <p:cNvCxnSpPr>
            <a:cxnSpLocks/>
          </p:cNvCxnSpPr>
          <p:nvPr/>
        </p:nvCxnSpPr>
        <p:spPr>
          <a:xfrm>
            <a:off x="6640286" y="6061166"/>
            <a:ext cx="0" cy="357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B531FFE-54C8-4C9A-936B-1D9C1DB56553}"/>
              </a:ext>
            </a:extLst>
          </p:cNvPr>
          <p:cNvCxnSpPr>
            <a:cxnSpLocks/>
          </p:cNvCxnSpPr>
          <p:nvPr/>
        </p:nvCxnSpPr>
        <p:spPr>
          <a:xfrm>
            <a:off x="7350035" y="3331029"/>
            <a:ext cx="500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C19F06D6-7826-484C-AA9D-85391476EFCA}"/>
              </a:ext>
            </a:extLst>
          </p:cNvPr>
          <p:cNvCxnSpPr>
            <a:cxnSpLocks/>
          </p:cNvCxnSpPr>
          <p:nvPr/>
        </p:nvCxnSpPr>
        <p:spPr>
          <a:xfrm>
            <a:off x="6945086" y="3609703"/>
            <a:ext cx="657497" cy="16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031F7262-AB6B-4194-A0C9-7DBBBC896830}"/>
              </a:ext>
            </a:extLst>
          </p:cNvPr>
          <p:cNvSpPr/>
          <p:nvPr/>
        </p:nvSpPr>
        <p:spPr>
          <a:xfrm>
            <a:off x="8438606" y="2055223"/>
            <a:ext cx="513805" cy="470263"/>
          </a:xfrm>
          <a:custGeom>
            <a:avLst/>
            <a:gdLst>
              <a:gd name="connsiteX0" fmla="*/ 513805 w 513805"/>
              <a:gd name="connsiteY0" fmla="*/ 0 h 470263"/>
              <a:gd name="connsiteX1" fmla="*/ 0 w 513805"/>
              <a:gd name="connsiteY1" fmla="*/ 60960 h 470263"/>
              <a:gd name="connsiteX2" fmla="*/ 8708 w 513805"/>
              <a:gd name="connsiteY2" fmla="*/ 470263 h 470263"/>
              <a:gd name="connsiteX3" fmla="*/ 383177 w 513805"/>
              <a:gd name="connsiteY3" fmla="*/ 461554 h 4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" h="470263">
                <a:moveTo>
                  <a:pt x="513805" y="0"/>
                </a:moveTo>
                <a:lnTo>
                  <a:pt x="0" y="60960"/>
                </a:lnTo>
                <a:lnTo>
                  <a:pt x="8708" y="470263"/>
                </a:lnTo>
                <a:lnTo>
                  <a:pt x="383177" y="461554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B2508E5F-CA93-4587-BB9B-CB74FBBA0E1E}"/>
              </a:ext>
            </a:extLst>
          </p:cNvPr>
          <p:cNvCxnSpPr>
            <a:cxnSpLocks/>
          </p:cNvCxnSpPr>
          <p:nvPr/>
        </p:nvCxnSpPr>
        <p:spPr>
          <a:xfrm>
            <a:off x="8199121" y="2129246"/>
            <a:ext cx="2394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050AA1B9-BB07-49DB-912B-F5E5D690D508}"/>
              </a:ext>
            </a:extLst>
          </p:cNvPr>
          <p:cNvSpPr/>
          <p:nvPr/>
        </p:nvSpPr>
        <p:spPr>
          <a:xfrm>
            <a:off x="8656320" y="3762103"/>
            <a:ext cx="17417" cy="296091"/>
          </a:xfrm>
          <a:custGeom>
            <a:avLst/>
            <a:gdLst>
              <a:gd name="connsiteX0" fmla="*/ 0 w 17417"/>
              <a:gd name="connsiteY0" fmla="*/ 0 h 296091"/>
              <a:gd name="connsiteX1" fmla="*/ 17417 w 17417"/>
              <a:gd name="connsiteY1" fmla="*/ 296091 h 29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" h="296091">
                <a:moveTo>
                  <a:pt x="0" y="0"/>
                </a:moveTo>
                <a:lnTo>
                  <a:pt x="17417" y="29609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CE4FAA3D-4DC1-464C-95E3-D1179F5DD2E0}"/>
              </a:ext>
            </a:extLst>
          </p:cNvPr>
          <p:cNvSpPr/>
          <p:nvPr/>
        </p:nvSpPr>
        <p:spPr>
          <a:xfrm>
            <a:off x="8316686" y="4354286"/>
            <a:ext cx="531223" cy="113211"/>
          </a:xfrm>
          <a:custGeom>
            <a:avLst/>
            <a:gdLst>
              <a:gd name="connsiteX0" fmla="*/ 531223 w 531223"/>
              <a:gd name="connsiteY0" fmla="*/ 78377 h 113211"/>
              <a:gd name="connsiteX1" fmla="*/ 217714 w 531223"/>
              <a:gd name="connsiteY1" fmla="*/ 69668 h 113211"/>
              <a:gd name="connsiteX2" fmla="*/ 357051 w 531223"/>
              <a:gd name="connsiteY2" fmla="*/ 0 h 113211"/>
              <a:gd name="connsiteX3" fmla="*/ 217714 w 531223"/>
              <a:gd name="connsiteY3" fmla="*/ 69668 h 113211"/>
              <a:gd name="connsiteX4" fmla="*/ 0 w 531223"/>
              <a:gd name="connsiteY4" fmla="*/ 113211 h 11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223" h="113211">
                <a:moveTo>
                  <a:pt x="531223" y="78377"/>
                </a:moveTo>
                <a:lnTo>
                  <a:pt x="217714" y="69668"/>
                </a:lnTo>
                <a:lnTo>
                  <a:pt x="357051" y="0"/>
                </a:lnTo>
                <a:lnTo>
                  <a:pt x="217714" y="69668"/>
                </a:lnTo>
                <a:lnTo>
                  <a:pt x="0" y="1132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5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3F0ADB5-A0B4-4B01-A8C4-FDC34CE22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6D0FDE-0241-4C21-A720-A694753582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4EC7D-D717-47C2-BD84-7E1E5F6A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Funding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AGREEMENT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EC7EF40-3E6C-4385-862B-FFFAE97BC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12619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7696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B9657-BFA7-41EE-B769-E9AA9E91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rgbClr val="17406D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Way Forward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xmlns="" id="{E8866711-BBF6-48E9-8712-2F5870E35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469302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288E997-8137-4A71-9F20-F63468EB1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0579" y="6479808"/>
            <a:ext cx="849901" cy="249855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6A5F7947-FD2B-45B7-B1A6-C53CCC649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125" y="6479808"/>
            <a:ext cx="729842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869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2470</TotalTime>
  <Words>205</Words>
  <Application>Microsoft Office PowerPoint</Application>
  <PresentationFormat>Widescreen</PresentationFormat>
  <Paragraphs>51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Parcel</vt:lpstr>
      <vt:lpstr>TCSD Collection System project  CWSRF PROJECT NO. C-06-8281-210</vt:lpstr>
      <vt:lpstr>Project Overview</vt:lpstr>
      <vt:lpstr>Project timeline</vt:lpstr>
      <vt:lpstr>Collection system improvements</vt:lpstr>
      <vt:lpstr>PROPOSED TCSD/TUD COLLABORATION</vt:lpstr>
      <vt:lpstr>PROPOSED CONSTRUCTION  PHASE 1</vt:lpstr>
      <vt:lpstr>Funding AGREEMENT</vt:lpstr>
      <vt:lpstr>Way Forward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Wastewater Treatment plant upgrade   project overview</dc:title>
  <dc:creator>Christiana Giedd</dc:creator>
  <cp:lastModifiedBy>Microsoft account</cp:lastModifiedBy>
  <cp:revision>66</cp:revision>
  <cp:lastPrinted>2021-07-30T16:37:05Z</cp:lastPrinted>
  <dcterms:created xsi:type="dcterms:W3CDTF">2021-02-19T18:24:47Z</dcterms:created>
  <dcterms:modified xsi:type="dcterms:W3CDTF">2021-07-30T21:06:46Z</dcterms:modified>
</cp:coreProperties>
</file>